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6"/>
  </p:notesMasterIdLst>
  <p:sldIdLst>
    <p:sldId id="256" r:id="rId5"/>
    <p:sldId id="280" r:id="rId6"/>
    <p:sldId id="277" r:id="rId7"/>
    <p:sldId id="285" r:id="rId8"/>
    <p:sldId id="286" r:id="rId9"/>
    <p:sldId id="284" r:id="rId10"/>
    <p:sldId id="279" r:id="rId11"/>
    <p:sldId id="270" r:id="rId12"/>
    <p:sldId id="283" r:id="rId13"/>
    <p:sldId id="276" r:id="rId14"/>
    <p:sldId id="282"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3D2D7-A195-B94C-8763-1DE235B37833}" v="7253" dt="2024-03-07T03:57:51.969"/>
    <p1510:client id="{96056502-9D2C-4761-A5F4-232DBE4B7DA0}" v="6906" dt="2024-03-07T03:56:32.017"/>
    <p1510:client id="{BF648813-BD20-4141-9F7D-2F77C2CEDBC8}" v="4630" dt="2024-03-07T03:15:47.20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man Benkiran" userId="7e3ea977-ac7d-4317-b204-7274ff52a39a" providerId="ADAL" clId="{79D825A9-EBEA-4671-8412-1E6AB2D52D0D}"/>
    <pc:docChg chg="undo custSel addSld delSld modSld">
      <pc:chgData name="Ayman Benkiran" userId="7e3ea977-ac7d-4317-b204-7274ff52a39a" providerId="ADAL" clId="{79D825A9-EBEA-4671-8412-1E6AB2D52D0D}" dt="2024-02-12T15:00:48.048" v="4954" actId="20577"/>
      <pc:docMkLst>
        <pc:docMk/>
      </pc:docMkLst>
      <pc:sldChg chg="addSp delSp modSp mod">
        <pc:chgData name="Ayman Benkiran" userId="7e3ea977-ac7d-4317-b204-7274ff52a39a" providerId="ADAL" clId="{79D825A9-EBEA-4671-8412-1E6AB2D52D0D}" dt="2024-02-12T01:35:08.553" v="4711" actId="20577"/>
        <pc:sldMkLst>
          <pc:docMk/>
          <pc:sldMk cId="548298289" sldId="264"/>
        </pc:sldMkLst>
        <pc:spChg chg="mod">
          <ac:chgData name="Ayman Benkiran" userId="7e3ea977-ac7d-4317-b204-7274ff52a39a" providerId="ADAL" clId="{79D825A9-EBEA-4671-8412-1E6AB2D52D0D}" dt="2024-02-09T14:14:06.998" v="23" actId="20577"/>
          <ac:spMkLst>
            <pc:docMk/>
            <pc:sldMk cId="548298289" sldId="264"/>
            <ac:spMk id="2" creationId="{61A1C2D3-E6B9-FAC5-74C6-DC55D4226DC1}"/>
          </ac:spMkLst>
        </pc:spChg>
        <pc:spChg chg="mod">
          <ac:chgData name="Ayman Benkiran" userId="7e3ea977-ac7d-4317-b204-7274ff52a39a" providerId="ADAL" clId="{79D825A9-EBEA-4671-8412-1E6AB2D52D0D}" dt="2024-02-12T01:35:08.553" v="4711" actId="20577"/>
          <ac:spMkLst>
            <pc:docMk/>
            <pc:sldMk cId="548298289" sldId="264"/>
            <ac:spMk id="3" creationId="{4E1CA2AB-97FC-4D80-DF6C-2B9623A38C59}"/>
          </ac:spMkLst>
        </pc:spChg>
        <pc:spChg chg="del">
          <ac:chgData name="Ayman Benkiran" userId="7e3ea977-ac7d-4317-b204-7274ff52a39a" providerId="ADAL" clId="{79D825A9-EBEA-4671-8412-1E6AB2D52D0D}" dt="2024-02-09T14:20:48.888" v="149" actId="478"/>
          <ac:spMkLst>
            <pc:docMk/>
            <pc:sldMk cId="548298289" sldId="264"/>
            <ac:spMk id="5" creationId="{5705FA0A-0EE7-A077-9271-CCDA0C07FC8F}"/>
          </ac:spMkLst>
        </pc:spChg>
        <pc:spChg chg="del">
          <ac:chgData name="Ayman Benkiran" userId="7e3ea977-ac7d-4317-b204-7274ff52a39a" providerId="ADAL" clId="{79D825A9-EBEA-4671-8412-1E6AB2D52D0D}" dt="2024-02-09T14:16:28.356" v="71"/>
          <ac:spMkLst>
            <pc:docMk/>
            <pc:sldMk cId="548298289" sldId="264"/>
            <ac:spMk id="7" creationId="{2A142147-9F4C-1D8F-FFBF-53E3CFC89E75}"/>
          </ac:spMkLst>
        </pc:spChg>
        <pc:spChg chg="del mod">
          <ac:chgData name="Ayman Benkiran" userId="7e3ea977-ac7d-4317-b204-7274ff52a39a" providerId="ADAL" clId="{79D825A9-EBEA-4671-8412-1E6AB2D52D0D}" dt="2024-02-09T14:33:32.279" v="428" actId="478"/>
          <ac:spMkLst>
            <pc:docMk/>
            <pc:sldMk cId="548298289" sldId="264"/>
            <ac:spMk id="8" creationId="{65084EE6-E90D-30A8-81D0-6106291CD0A5}"/>
          </ac:spMkLst>
        </pc:spChg>
        <pc:spChg chg="mod">
          <ac:chgData name="Ayman Benkiran" userId="7e3ea977-ac7d-4317-b204-7274ff52a39a" providerId="ADAL" clId="{79D825A9-EBEA-4671-8412-1E6AB2D52D0D}" dt="2024-02-12T01:24:10.048" v="4503" actId="20577"/>
          <ac:spMkLst>
            <pc:docMk/>
            <pc:sldMk cId="548298289" sldId="264"/>
            <ac:spMk id="9" creationId="{693463D0-02B9-7A99-5CC7-5ECA2B757AA3}"/>
          </ac:spMkLst>
        </pc:spChg>
        <pc:spChg chg="add del mod">
          <ac:chgData name="Ayman Benkiran" userId="7e3ea977-ac7d-4317-b204-7274ff52a39a" providerId="ADAL" clId="{79D825A9-EBEA-4671-8412-1E6AB2D52D0D}" dt="2024-02-09T14:18:10.786" v="116" actId="478"/>
          <ac:spMkLst>
            <pc:docMk/>
            <pc:sldMk cId="548298289" sldId="264"/>
            <ac:spMk id="10" creationId="{F1B71485-4E59-661B-0E62-9E2135A78CB3}"/>
          </ac:spMkLst>
        </pc:spChg>
        <pc:spChg chg="add del mod">
          <ac:chgData name="Ayman Benkiran" userId="7e3ea977-ac7d-4317-b204-7274ff52a39a" providerId="ADAL" clId="{79D825A9-EBEA-4671-8412-1E6AB2D52D0D}" dt="2024-02-09T14:18:42.764" v="126" actId="478"/>
          <ac:spMkLst>
            <pc:docMk/>
            <pc:sldMk cId="548298289" sldId="264"/>
            <ac:spMk id="12" creationId="{0359A1A5-7C33-ABAB-427E-1C865069EC7E}"/>
          </ac:spMkLst>
        </pc:spChg>
        <pc:spChg chg="add mod">
          <ac:chgData name="Ayman Benkiran" userId="7e3ea977-ac7d-4317-b204-7274ff52a39a" providerId="ADAL" clId="{79D825A9-EBEA-4671-8412-1E6AB2D52D0D}" dt="2024-02-09T14:40:44.737" v="961" actId="1076"/>
          <ac:spMkLst>
            <pc:docMk/>
            <pc:sldMk cId="548298289" sldId="264"/>
            <ac:spMk id="13" creationId="{FCF22049-A85B-5E4D-044D-71773D19FF51}"/>
          </ac:spMkLst>
        </pc:spChg>
        <pc:spChg chg="add mod">
          <ac:chgData name="Ayman Benkiran" userId="7e3ea977-ac7d-4317-b204-7274ff52a39a" providerId="ADAL" clId="{79D825A9-EBEA-4671-8412-1E6AB2D52D0D}" dt="2024-02-09T14:41:16.734" v="966" actId="1076"/>
          <ac:spMkLst>
            <pc:docMk/>
            <pc:sldMk cId="548298289" sldId="264"/>
            <ac:spMk id="16" creationId="{80420F0F-F943-9BCC-C741-5DDCE50604B3}"/>
          </ac:spMkLst>
        </pc:spChg>
        <pc:spChg chg="add mod">
          <ac:chgData name="Ayman Benkiran" userId="7e3ea977-ac7d-4317-b204-7274ff52a39a" providerId="ADAL" clId="{79D825A9-EBEA-4671-8412-1E6AB2D52D0D}" dt="2024-02-09T14:41:16.734" v="966" actId="1076"/>
          <ac:spMkLst>
            <pc:docMk/>
            <pc:sldMk cId="548298289" sldId="264"/>
            <ac:spMk id="17" creationId="{F73CAE30-BFDB-D177-CCC7-5C78DA9CE891}"/>
          </ac:spMkLst>
        </pc:spChg>
        <pc:spChg chg="add mod">
          <ac:chgData name="Ayman Benkiran" userId="7e3ea977-ac7d-4317-b204-7274ff52a39a" providerId="ADAL" clId="{79D825A9-EBEA-4671-8412-1E6AB2D52D0D}" dt="2024-02-09T14:41:16.734" v="966" actId="1076"/>
          <ac:spMkLst>
            <pc:docMk/>
            <pc:sldMk cId="548298289" sldId="264"/>
            <ac:spMk id="18" creationId="{9B328A69-EA33-6A54-88AF-C5C2D63CECA5}"/>
          </ac:spMkLst>
        </pc:spChg>
        <pc:spChg chg="add mod">
          <ac:chgData name="Ayman Benkiran" userId="7e3ea977-ac7d-4317-b204-7274ff52a39a" providerId="ADAL" clId="{79D825A9-EBEA-4671-8412-1E6AB2D52D0D}" dt="2024-02-09T14:41:16.734" v="966" actId="1076"/>
          <ac:spMkLst>
            <pc:docMk/>
            <pc:sldMk cId="548298289" sldId="264"/>
            <ac:spMk id="19" creationId="{33D0366C-E7C1-F6BC-FDCA-6C6916ED9BE8}"/>
          </ac:spMkLst>
        </pc:spChg>
        <pc:spChg chg="add mod">
          <ac:chgData name="Ayman Benkiran" userId="7e3ea977-ac7d-4317-b204-7274ff52a39a" providerId="ADAL" clId="{79D825A9-EBEA-4671-8412-1E6AB2D52D0D}" dt="2024-02-09T14:41:16.734" v="966" actId="1076"/>
          <ac:spMkLst>
            <pc:docMk/>
            <pc:sldMk cId="548298289" sldId="264"/>
            <ac:spMk id="20" creationId="{374EE594-BEC3-03D8-A8FA-0F503E3E87B0}"/>
          </ac:spMkLst>
        </pc:spChg>
        <pc:spChg chg="add mod">
          <ac:chgData name="Ayman Benkiran" userId="7e3ea977-ac7d-4317-b204-7274ff52a39a" providerId="ADAL" clId="{79D825A9-EBEA-4671-8412-1E6AB2D52D0D}" dt="2024-02-09T14:41:16.734" v="966" actId="1076"/>
          <ac:spMkLst>
            <pc:docMk/>
            <pc:sldMk cId="548298289" sldId="264"/>
            <ac:spMk id="21" creationId="{FF6D56AD-BE78-084A-4938-E4C8B6D138DA}"/>
          </ac:spMkLst>
        </pc:spChg>
        <pc:spChg chg="add mod">
          <ac:chgData name="Ayman Benkiran" userId="7e3ea977-ac7d-4317-b204-7274ff52a39a" providerId="ADAL" clId="{79D825A9-EBEA-4671-8412-1E6AB2D52D0D}" dt="2024-02-09T14:24:09.546" v="180"/>
          <ac:spMkLst>
            <pc:docMk/>
            <pc:sldMk cId="548298289" sldId="264"/>
            <ac:spMk id="22" creationId="{43E37A2A-0B95-22C2-7077-6926F0DBD58E}"/>
          </ac:spMkLst>
        </pc:spChg>
        <pc:spChg chg="add mod">
          <ac:chgData name="Ayman Benkiran" userId="7e3ea977-ac7d-4317-b204-7274ff52a39a" providerId="ADAL" clId="{79D825A9-EBEA-4671-8412-1E6AB2D52D0D}" dt="2024-02-09T14:41:16.734" v="966" actId="1076"/>
          <ac:spMkLst>
            <pc:docMk/>
            <pc:sldMk cId="548298289" sldId="264"/>
            <ac:spMk id="23" creationId="{7A473520-0312-384B-AFA8-C2947849BD69}"/>
          </ac:spMkLst>
        </pc:spChg>
        <pc:spChg chg="add mod">
          <ac:chgData name="Ayman Benkiran" userId="7e3ea977-ac7d-4317-b204-7274ff52a39a" providerId="ADAL" clId="{79D825A9-EBEA-4671-8412-1E6AB2D52D0D}" dt="2024-02-09T14:41:16.734" v="966" actId="1076"/>
          <ac:spMkLst>
            <pc:docMk/>
            <pc:sldMk cId="548298289" sldId="264"/>
            <ac:spMk id="24" creationId="{CD17B7DB-2DC9-E722-7E0A-E8D97E61BF14}"/>
          </ac:spMkLst>
        </pc:spChg>
        <pc:spChg chg="add mod">
          <ac:chgData name="Ayman Benkiran" userId="7e3ea977-ac7d-4317-b204-7274ff52a39a" providerId="ADAL" clId="{79D825A9-EBEA-4671-8412-1E6AB2D52D0D}" dt="2024-02-09T14:41:16.734" v="966" actId="1076"/>
          <ac:spMkLst>
            <pc:docMk/>
            <pc:sldMk cId="548298289" sldId="264"/>
            <ac:spMk id="25" creationId="{10E5FD0F-6FAE-DDE8-8929-697159B48E74}"/>
          </ac:spMkLst>
        </pc:spChg>
        <pc:spChg chg="add mod">
          <ac:chgData name="Ayman Benkiran" userId="7e3ea977-ac7d-4317-b204-7274ff52a39a" providerId="ADAL" clId="{79D825A9-EBEA-4671-8412-1E6AB2D52D0D}" dt="2024-02-09T14:41:16.734" v="966" actId="1076"/>
          <ac:spMkLst>
            <pc:docMk/>
            <pc:sldMk cId="548298289" sldId="264"/>
            <ac:spMk id="26" creationId="{9B729620-1F1E-7AA3-AB75-D3681D46B64A}"/>
          </ac:spMkLst>
        </pc:spChg>
        <pc:spChg chg="add mod">
          <ac:chgData name="Ayman Benkiran" userId="7e3ea977-ac7d-4317-b204-7274ff52a39a" providerId="ADAL" clId="{79D825A9-EBEA-4671-8412-1E6AB2D52D0D}" dt="2024-02-09T14:41:59.153" v="971" actId="1076"/>
          <ac:spMkLst>
            <pc:docMk/>
            <pc:sldMk cId="548298289" sldId="264"/>
            <ac:spMk id="30" creationId="{E37877F5-9F9E-78C3-C000-4E9CA3E247B2}"/>
          </ac:spMkLst>
        </pc:spChg>
        <pc:spChg chg="add mod">
          <ac:chgData name="Ayman Benkiran" userId="7e3ea977-ac7d-4317-b204-7274ff52a39a" providerId="ADAL" clId="{79D825A9-EBEA-4671-8412-1E6AB2D52D0D}" dt="2024-02-09T14:41:22.376" v="967" actId="1076"/>
          <ac:spMkLst>
            <pc:docMk/>
            <pc:sldMk cId="548298289" sldId="264"/>
            <ac:spMk id="31" creationId="{0D8026A8-1F78-A356-F179-C65E311FE777}"/>
          </ac:spMkLst>
        </pc:spChg>
        <pc:cxnChg chg="add mod">
          <ac:chgData name="Ayman Benkiran" userId="7e3ea977-ac7d-4317-b204-7274ff52a39a" providerId="ADAL" clId="{79D825A9-EBEA-4671-8412-1E6AB2D52D0D}" dt="2024-02-09T14:41:16.734" v="966" actId="1076"/>
          <ac:cxnSpMkLst>
            <pc:docMk/>
            <pc:sldMk cId="548298289" sldId="264"/>
            <ac:cxnSpMk id="15" creationId="{C8D9FF35-DAB6-151E-ADCB-181B6A903CF9}"/>
          </ac:cxnSpMkLst>
        </pc:cxnChg>
        <pc:cxnChg chg="add mod">
          <ac:chgData name="Ayman Benkiran" userId="7e3ea977-ac7d-4317-b204-7274ff52a39a" providerId="ADAL" clId="{79D825A9-EBEA-4671-8412-1E6AB2D52D0D}" dt="2024-02-09T14:41:49.245" v="970" actId="1076"/>
          <ac:cxnSpMkLst>
            <pc:docMk/>
            <pc:sldMk cId="548298289" sldId="264"/>
            <ac:cxnSpMk id="28" creationId="{C2C1D4DC-C680-06FA-B8A3-E577434FE80F}"/>
          </ac:cxnSpMkLst>
        </pc:cxnChg>
      </pc:sldChg>
      <pc:sldChg chg="addSp delSp modSp add mod">
        <pc:chgData name="Ayman Benkiran" userId="7e3ea977-ac7d-4317-b204-7274ff52a39a" providerId="ADAL" clId="{79D825A9-EBEA-4671-8412-1E6AB2D52D0D}" dt="2024-02-09T15:28:19.739" v="2592" actId="20577"/>
        <pc:sldMkLst>
          <pc:docMk/>
          <pc:sldMk cId="2474799243" sldId="265"/>
        </pc:sldMkLst>
        <pc:spChg chg="mod">
          <ac:chgData name="Ayman Benkiran" userId="7e3ea977-ac7d-4317-b204-7274ff52a39a" providerId="ADAL" clId="{79D825A9-EBEA-4671-8412-1E6AB2D52D0D}" dt="2024-02-09T14:44:13.232" v="996" actId="20577"/>
          <ac:spMkLst>
            <pc:docMk/>
            <pc:sldMk cId="2474799243" sldId="265"/>
            <ac:spMk id="2" creationId="{16E6B329-645C-2F80-35FE-3F0F5A57B8B0}"/>
          </ac:spMkLst>
        </pc:spChg>
        <pc:spChg chg="del">
          <ac:chgData name="Ayman Benkiran" userId="7e3ea977-ac7d-4317-b204-7274ff52a39a" providerId="ADAL" clId="{79D825A9-EBEA-4671-8412-1E6AB2D52D0D}" dt="2024-02-09T14:44:21.256" v="997" actId="478"/>
          <ac:spMkLst>
            <pc:docMk/>
            <pc:sldMk cId="2474799243" sldId="265"/>
            <ac:spMk id="3" creationId="{98A22B74-8CCA-FDD0-551C-8A9C771D4D4D}"/>
          </ac:spMkLst>
        </pc:spChg>
        <pc:spChg chg="add mod">
          <ac:chgData name="Ayman Benkiran" userId="7e3ea977-ac7d-4317-b204-7274ff52a39a" providerId="ADAL" clId="{79D825A9-EBEA-4671-8412-1E6AB2D52D0D}" dt="2024-02-09T15:26:46.075" v="2546" actId="1076"/>
          <ac:spMkLst>
            <pc:docMk/>
            <pc:sldMk cId="2474799243" sldId="265"/>
            <ac:spMk id="5" creationId="{3ABAE219-2170-C7C1-CA7B-9C85842CFC83}"/>
          </ac:spMkLst>
        </pc:spChg>
        <pc:spChg chg="add mod">
          <ac:chgData name="Ayman Benkiran" userId="7e3ea977-ac7d-4317-b204-7274ff52a39a" providerId="ADAL" clId="{79D825A9-EBEA-4671-8412-1E6AB2D52D0D}" dt="2024-02-09T15:28:09.417" v="2569" actId="20577"/>
          <ac:spMkLst>
            <pc:docMk/>
            <pc:sldMk cId="2474799243" sldId="265"/>
            <ac:spMk id="7" creationId="{E93E8EB5-1598-B17E-D6D9-B1C0AE5977D5}"/>
          </ac:spMkLst>
        </pc:spChg>
        <pc:spChg chg="add mod">
          <ac:chgData name="Ayman Benkiran" userId="7e3ea977-ac7d-4317-b204-7274ff52a39a" providerId="ADAL" clId="{79D825A9-EBEA-4671-8412-1E6AB2D52D0D}" dt="2024-02-09T15:28:12.455" v="2570" actId="20577"/>
          <ac:spMkLst>
            <pc:docMk/>
            <pc:sldMk cId="2474799243" sldId="265"/>
            <ac:spMk id="8" creationId="{70E6EC76-66F6-02B3-1BC9-67C577078EF4}"/>
          </ac:spMkLst>
        </pc:spChg>
        <pc:spChg chg="mod">
          <ac:chgData name="Ayman Benkiran" userId="7e3ea977-ac7d-4317-b204-7274ff52a39a" providerId="ADAL" clId="{79D825A9-EBEA-4671-8412-1E6AB2D52D0D}" dt="2024-02-09T15:26:41.465" v="2545" actId="1076"/>
          <ac:spMkLst>
            <pc:docMk/>
            <pc:sldMk cId="2474799243" sldId="265"/>
            <ac:spMk id="9" creationId="{FA1F5E32-EF5D-CEBD-C1CB-496D7EA377AB}"/>
          </ac:spMkLst>
        </pc:spChg>
        <pc:spChg chg="add mod">
          <ac:chgData name="Ayman Benkiran" userId="7e3ea977-ac7d-4317-b204-7274ff52a39a" providerId="ADAL" clId="{79D825A9-EBEA-4671-8412-1E6AB2D52D0D}" dt="2024-02-09T15:28:16.605" v="2581" actId="20577"/>
          <ac:spMkLst>
            <pc:docMk/>
            <pc:sldMk cId="2474799243" sldId="265"/>
            <ac:spMk id="10" creationId="{CBE9C66C-9D61-F073-EE92-68D00B6DB8AC}"/>
          </ac:spMkLst>
        </pc:spChg>
        <pc:spChg chg="add mod">
          <ac:chgData name="Ayman Benkiran" userId="7e3ea977-ac7d-4317-b204-7274ff52a39a" providerId="ADAL" clId="{79D825A9-EBEA-4671-8412-1E6AB2D52D0D}" dt="2024-02-09T15:28:19.739" v="2592" actId="20577"/>
          <ac:spMkLst>
            <pc:docMk/>
            <pc:sldMk cId="2474799243" sldId="265"/>
            <ac:spMk id="11" creationId="{7B32A3C1-00A0-D371-63B2-0961B9096230}"/>
          </ac:spMkLst>
        </pc:spChg>
        <pc:spChg chg="del">
          <ac:chgData name="Ayman Benkiran" userId="7e3ea977-ac7d-4317-b204-7274ff52a39a" providerId="ADAL" clId="{79D825A9-EBEA-4671-8412-1E6AB2D52D0D}" dt="2024-02-09T14:44:22.546" v="998" actId="478"/>
          <ac:spMkLst>
            <pc:docMk/>
            <pc:sldMk cId="2474799243" sldId="265"/>
            <ac:spMk id="13" creationId="{00E877A2-C2B9-6B19-7ECB-B763721D3D25}"/>
          </ac:spMkLst>
        </pc:spChg>
        <pc:spChg chg="del">
          <ac:chgData name="Ayman Benkiran" userId="7e3ea977-ac7d-4317-b204-7274ff52a39a" providerId="ADAL" clId="{79D825A9-EBEA-4671-8412-1E6AB2D52D0D}" dt="2024-02-09T14:44:28.308" v="999" actId="478"/>
          <ac:spMkLst>
            <pc:docMk/>
            <pc:sldMk cId="2474799243" sldId="265"/>
            <ac:spMk id="16" creationId="{A729FCFE-E444-20B2-FB1B-8022274B5712}"/>
          </ac:spMkLst>
        </pc:spChg>
        <pc:spChg chg="del">
          <ac:chgData name="Ayman Benkiran" userId="7e3ea977-ac7d-4317-b204-7274ff52a39a" providerId="ADAL" clId="{79D825A9-EBEA-4671-8412-1E6AB2D52D0D}" dt="2024-02-09T14:44:28.308" v="999" actId="478"/>
          <ac:spMkLst>
            <pc:docMk/>
            <pc:sldMk cId="2474799243" sldId="265"/>
            <ac:spMk id="17" creationId="{9E747C38-91F9-E012-8314-B979DA80FB02}"/>
          </ac:spMkLst>
        </pc:spChg>
        <pc:spChg chg="del">
          <ac:chgData name="Ayman Benkiran" userId="7e3ea977-ac7d-4317-b204-7274ff52a39a" providerId="ADAL" clId="{79D825A9-EBEA-4671-8412-1E6AB2D52D0D}" dt="2024-02-09T14:44:28.308" v="999" actId="478"/>
          <ac:spMkLst>
            <pc:docMk/>
            <pc:sldMk cId="2474799243" sldId="265"/>
            <ac:spMk id="18" creationId="{215EC1DB-BF7A-B17D-FA60-FDF278D9674B}"/>
          </ac:spMkLst>
        </pc:spChg>
        <pc:spChg chg="del">
          <ac:chgData name="Ayman Benkiran" userId="7e3ea977-ac7d-4317-b204-7274ff52a39a" providerId="ADAL" clId="{79D825A9-EBEA-4671-8412-1E6AB2D52D0D}" dt="2024-02-09T14:44:28.308" v="999" actId="478"/>
          <ac:spMkLst>
            <pc:docMk/>
            <pc:sldMk cId="2474799243" sldId="265"/>
            <ac:spMk id="19" creationId="{E4663440-8D6D-D2CC-84EF-2F6904B67E2B}"/>
          </ac:spMkLst>
        </pc:spChg>
        <pc:spChg chg="del">
          <ac:chgData name="Ayman Benkiran" userId="7e3ea977-ac7d-4317-b204-7274ff52a39a" providerId="ADAL" clId="{79D825A9-EBEA-4671-8412-1E6AB2D52D0D}" dt="2024-02-09T14:44:28.308" v="999" actId="478"/>
          <ac:spMkLst>
            <pc:docMk/>
            <pc:sldMk cId="2474799243" sldId="265"/>
            <ac:spMk id="20" creationId="{9B9150E7-811B-A4EC-871E-7B12D5E26664}"/>
          </ac:spMkLst>
        </pc:spChg>
        <pc:spChg chg="del">
          <ac:chgData name="Ayman Benkiran" userId="7e3ea977-ac7d-4317-b204-7274ff52a39a" providerId="ADAL" clId="{79D825A9-EBEA-4671-8412-1E6AB2D52D0D}" dt="2024-02-09T14:44:31.708" v="1000" actId="478"/>
          <ac:spMkLst>
            <pc:docMk/>
            <pc:sldMk cId="2474799243" sldId="265"/>
            <ac:spMk id="21" creationId="{6B55B033-E338-8169-B4B0-6856EF85BDD1}"/>
          </ac:spMkLst>
        </pc:spChg>
        <pc:spChg chg="del">
          <ac:chgData name="Ayman Benkiran" userId="7e3ea977-ac7d-4317-b204-7274ff52a39a" providerId="ADAL" clId="{79D825A9-EBEA-4671-8412-1E6AB2D52D0D}" dt="2024-02-09T14:44:38.268" v="1004" actId="478"/>
          <ac:spMkLst>
            <pc:docMk/>
            <pc:sldMk cId="2474799243" sldId="265"/>
            <ac:spMk id="23" creationId="{6243D855-4AE3-94A0-56A1-52D778EBD820}"/>
          </ac:spMkLst>
        </pc:spChg>
        <pc:spChg chg="del">
          <ac:chgData name="Ayman Benkiran" userId="7e3ea977-ac7d-4317-b204-7274ff52a39a" providerId="ADAL" clId="{79D825A9-EBEA-4671-8412-1E6AB2D52D0D}" dt="2024-02-09T14:44:33.373" v="1001" actId="478"/>
          <ac:spMkLst>
            <pc:docMk/>
            <pc:sldMk cId="2474799243" sldId="265"/>
            <ac:spMk id="24" creationId="{8DA54F14-FC84-454B-60E2-0A5B89071892}"/>
          </ac:spMkLst>
        </pc:spChg>
        <pc:spChg chg="del">
          <ac:chgData name="Ayman Benkiran" userId="7e3ea977-ac7d-4317-b204-7274ff52a39a" providerId="ADAL" clId="{79D825A9-EBEA-4671-8412-1E6AB2D52D0D}" dt="2024-02-09T14:44:35.137" v="1002" actId="478"/>
          <ac:spMkLst>
            <pc:docMk/>
            <pc:sldMk cId="2474799243" sldId="265"/>
            <ac:spMk id="25" creationId="{DCC39B5D-DB5C-7594-6206-071C13A61AC1}"/>
          </ac:spMkLst>
        </pc:spChg>
        <pc:spChg chg="del">
          <ac:chgData name="Ayman Benkiran" userId="7e3ea977-ac7d-4317-b204-7274ff52a39a" providerId="ADAL" clId="{79D825A9-EBEA-4671-8412-1E6AB2D52D0D}" dt="2024-02-09T14:44:36.724" v="1003" actId="478"/>
          <ac:spMkLst>
            <pc:docMk/>
            <pc:sldMk cId="2474799243" sldId="265"/>
            <ac:spMk id="26" creationId="{DA2B7135-4FD0-8458-C02D-32D2EE15FFBB}"/>
          </ac:spMkLst>
        </pc:spChg>
        <pc:spChg chg="del">
          <ac:chgData name="Ayman Benkiran" userId="7e3ea977-ac7d-4317-b204-7274ff52a39a" providerId="ADAL" clId="{79D825A9-EBEA-4671-8412-1E6AB2D52D0D}" dt="2024-02-09T14:44:28.308" v="999" actId="478"/>
          <ac:spMkLst>
            <pc:docMk/>
            <pc:sldMk cId="2474799243" sldId="265"/>
            <ac:spMk id="30" creationId="{44953026-93CF-0417-97C2-D1B8C40AECA0}"/>
          </ac:spMkLst>
        </pc:spChg>
        <pc:spChg chg="del">
          <ac:chgData name="Ayman Benkiran" userId="7e3ea977-ac7d-4317-b204-7274ff52a39a" providerId="ADAL" clId="{79D825A9-EBEA-4671-8412-1E6AB2D52D0D}" dt="2024-02-09T14:44:40.670" v="1005" actId="478"/>
          <ac:spMkLst>
            <pc:docMk/>
            <pc:sldMk cId="2474799243" sldId="265"/>
            <ac:spMk id="31" creationId="{B815C063-1286-10BF-58B6-69316367D53D}"/>
          </ac:spMkLst>
        </pc:spChg>
        <pc:cxnChg chg="del">
          <ac:chgData name="Ayman Benkiran" userId="7e3ea977-ac7d-4317-b204-7274ff52a39a" providerId="ADAL" clId="{79D825A9-EBEA-4671-8412-1E6AB2D52D0D}" dt="2024-02-09T14:44:28.308" v="999" actId="478"/>
          <ac:cxnSpMkLst>
            <pc:docMk/>
            <pc:sldMk cId="2474799243" sldId="265"/>
            <ac:cxnSpMk id="15" creationId="{7F60F529-0851-3329-CEE8-2B4F9984D109}"/>
          </ac:cxnSpMkLst>
        </pc:cxnChg>
        <pc:cxnChg chg="del">
          <ac:chgData name="Ayman Benkiran" userId="7e3ea977-ac7d-4317-b204-7274ff52a39a" providerId="ADAL" clId="{79D825A9-EBEA-4671-8412-1E6AB2D52D0D}" dt="2024-02-09T14:44:28.308" v="999" actId="478"/>
          <ac:cxnSpMkLst>
            <pc:docMk/>
            <pc:sldMk cId="2474799243" sldId="265"/>
            <ac:cxnSpMk id="28" creationId="{AFA79C2D-0143-59A1-300E-95911B6FE1E4}"/>
          </ac:cxnSpMkLst>
        </pc:cxnChg>
      </pc:sldChg>
      <pc:sldChg chg="modSp mod">
        <pc:chgData name="Ayman Benkiran" userId="7e3ea977-ac7d-4317-b204-7274ff52a39a" providerId="ADAL" clId="{79D825A9-EBEA-4671-8412-1E6AB2D52D0D}" dt="2024-02-11T01:07:52.962" v="2786" actId="13900"/>
        <pc:sldMkLst>
          <pc:docMk/>
          <pc:sldMk cId="2381339316" sldId="266"/>
        </pc:sldMkLst>
        <pc:spChg chg="mod">
          <ac:chgData name="Ayman Benkiran" userId="7e3ea977-ac7d-4317-b204-7274ff52a39a" providerId="ADAL" clId="{79D825A9-EBEA-4671-8412-1E6AB2D52D0D}" dt="2024-02-11T01:06:26.650" v="2702" actId="13900"/>
          <ac:spMkLst>
            <pc:docMk/>
            <pc:sldMk cId="2381339316" sldId="266"/>
            <ac:spMk id="3" creationId="{80BE90AB-E99B-8F79-290B-C090E2060FB0}"/>
          </ac:spMkLst>
        </pc:spChg>
        <pc:spChg chg="mod">
          <ac:chgData name="Ayman Benkiran" userId="7e3ea977-ac7d-4317-b204-7274ff52a39a" providerId="ADAL" clId="{79D825A9-EBEA-4671-8412-1E6AB2D52D0D}" dt="2024-02-11T01:06:33.915" v="2703" actId="13900"/>
          <ac:spMkLst>
            <pc:docMk/>
            <pc:sldMk cId="2381339316" sldId="266"/>
            <ac:spMk id="7" creationId="{17991282-0195-E80D-C370-6CFA0A356D14}"/>
          </ac:spMkLst>
        </pc:spChg>
        <pc:spChg chg="mod">
          <ac:chgData name="Ayman Benkiran" userId="7e3ea977-ac7d-4317-b204-7274ff52a39a" providerId="ADAL" clId="{79D825A9-EBEA-4671-8412-1E6AB2D52D0D}" dt="2024-02-11T01:06:48.530" v="2709" actId="20577"/>
          <ac:spMkLst>
            <pc:docMk/>
            <pc:sldMk cId="2381339316" sldId="266"/>
            <ac:spMk id="8" creationId="{7CEBE285-641F-EC61-90C0-882D5023327D}"/>
          </ac:spMkLst>
        </pc:spChg>
        <pc:spChg chg="mod">
          <ac:chgData name="Ayman Benkiran" userId="7e3ea977-ac7d-4317-b204-7274ff52a39a" providerId="ADAL" clId="{79D825A9-EBEA-4671-8412-1E6AB2D52D0D}" dt="2024-02-11T01:07:52.962" v="2786" actId="13900"/>
          <ac:spMkLst>
            <pc:docMk/>
            <pc:sldMk cId="2381339316" sldId="266"/>
            <ac:spMk id="9" creationId="{17D6769B-EB48-B855-F781-47E366A1BED2}"/>
          </ac:spMkLst>
        </pc:spChg>
      </pc:sldChg>
      <pc:sldChg chg="modSp mod">
        <pc:chgData name="Ayman Benkiran" userId="7e3ea977-ac7d-4317-b204-7274ff52a39a" providerId="ADAL" clId="{79D825A9-EBEA-4671-8412-1E6AB2D52D0D}" dt="2024-02-11T01:08:09.863" v="2788" actId="13900"/>
        <pc:sldMkLst>
          <pc:docMk/>
          <pc:sldMk cId="174767788" sldId="267"/>
        </pc:sldMkLst>
        <pc:spChg chg="mod">
          <ac:chgData name="Ayman Benkiran" userId="7e3ea977-ac7d-4317-b204-7274ff52a39a" providerId="ADAL" clId="{79D825A9-EBEA-4671-8412-1E6AB2D52D0D}" dt="2024-02-11T01:08:09.863" v="2788" actId="13900"/>
          <ac:spMkLst>
            <pc:docMk/>
            <pc:sldMk cId="174767788" sldId="267"/>
            <ac:spMk id="3" creationId="{7FF5D0D8-0A55-F19B-8385-B1814494DAC2}"/>
          </ac:spMkLst>
        </pc:spChg>
        <pc:spChg chg="mod">
          <ac:chgData name="Ayman Benkiran" userId="7e3ea977-ac7d-4317-b204-7274ff52a39a" providerId="ADAL" clId="{79D825A9-EBEA-4671-8412-1E6AB2D52D0D}" dt="2024-02-11T01:08:03.492" v="2787" actId="13900"/>
          <ac:spMkLst>
            <pc:docMk/>
            <pc:sldMk cId="174767788" sldId="267"/>
            <ac:spMk id="10" creationId="{3CB23CF1-71EB-EAB6-4DCF-C21582F8245C}"/>
          </ac:spMkLst>
        </pc:spChg>
      </pc:sldChg>
      <pc:sldChg chg="modSp">
        <pc:chgData name="Ayman Benkiran" userId="7e3ea977-ac7d-4317-b204-7274ff52a39a" providerId="ADAL" clId="{79D825A9-EBEA-4671-8412-1E6AB2D52D0D}" dt="2024-02-12T01:29:47.351" v="4582" actId="20577"/>
        <pc:sldMkLst>
          <pc:docMk/>
          <pc:sldMk cId="3419287663" sldId="270"/>
        </pc:sldMkLst>
        <pc:spChg chg="mod">
          <ac:chgData name="Ayman Benkiran" userId="7e3ea977-ac7d-4317-b204-7274ff52a39a" providerId="ADAL" clId="{79D825A9-EBEA-4671-8412-1E6AB2D52D0D}" dt="2024-02-12T01:29:47.351" v="4582" actId="20577"/>
          <ac:spMkLst>
            <pc:docMk/>
            <pc:sldMk cId="3419287663" sldId="270"/>
            <ac:spMk id="14" creationId="{DF439C1B-12E4-804E-176A-50639C39B71A}"/>
          </ac:spMkLst>
        </pc:spChg>
      </pc:sldChg>
      <pc:sldChg chg="addSp delSp modSp add mod">
        <pc:chgData name="Ayman Benkiran" userId="7e3ea977-ac7d-4317-b204-7274ff52a39a" providerId="ADAL" clId="{79D825A9-EBEA-4671-8412-1E6AB2D52D0D}" dt="2024-02-12T02:10:04.986" v="4746" actId="1076"/>
        <pc:sldMkLst>
          <pc:docMk/>
          <pc:sldMk cId="1124922220" sldId="272"/>
        </pc:sldMkLst>
        <pc:spChg chg="mod">
          <ac:chgData name="Ayman Benkiran" userId="7e3ea977-ac7d-4317-b204-7274ff52a39a" providerId="ADAL" clId="{79D825A9-EBEA-4671-8412-1E6AB2D52D0D}" dt="2024-02-11T00:53:58.003" v="2646" actId="20577"/>
          <ac:spMkLst>
            <pc:docMk/>
            <pc:sldMk cId="1124922220" sldId="272"/>
            <ac:spMk id="2" creationId="{1A16151F-FD38-BD88-A316-5F1345A27051}"/>
          </ac:spMkLst>
        </pc:spChg>
        <pc:spChg chg="del">
          <ac:chgData name="Ayman Benkiran" userId="7e3ea977-ac7d-4317-b204-7274ff52a39a" providerId="ADAL" clId="{79D825A9-EBEA-4671-8412-1E6AB2D52D0D}" dt="2024-02-11T00:54:02.893" v="2648" actId="478"/>
          <ac:spMkLst>
            <pc:docMk/>
            <pc:sldMk cId="1124922220" sldId="272"/>
            <ac:spMk id="3" creationId="{17553181-5D46-F8F5-F46F-4B960D062CB0}"/>
          </ac:spMkLst>
        </pc:spChg>
        <pc:spChg chg="mod">
          <ac:chgData name="Ayman Benkiran" userId="7e3ea977-ac7d-4317-b204-7274ff52a39a" providerId="ADAL" clId="{79D825A9-EBEA-4671-8412-1E6AB2D52D0D}" dt="2024-02-12T02:07:02.639" v="4730" actId="1076"/>
          <ac:spMkLst>
            <pc:docMk/>
            <pc:sldMk cId="1124922220" sldId="272"/>
            <ac:spMk id="3" creationId="{1DAEA5B2-0300-6CF0-5D56-DB24E1E61E96}"/>
          </ac:spMkLst>
        </pc:spChg>
        <pc:spChg chg="add mod">
          <ac:chgData name="Ayman Benkiran" userId="7e3ea977-ac7d-4317-b204-7274ff52a39a" providerId="ADAL" clId="{79D825A9-EBEA-4671-8412-1E6AB2D52D0D}" dt="2024-02-11T00:56:39.990" v="2701" actId="20577"/>
          <ac:spMkLst>
            <pc:docMk/>
            <pc:sldMk cId="1124922220" sldId="272"/>
            <ac:spMk id="5" creationId="{46F743AD-C6EB-D39C-8406-866816A416A5}"/>
          </ac:spMkLst>
        </pc:spChg>
        <pc:spChg chg="add del mod">
          <ac:chgData name="Ayman Benkiran" userId="7e3ea977-ac7d-4317-b204-7274ff52a39a" providerId="ADAL" clId="{79D825A9-EBEA-4671-8412-1E6AB2D52D0D}" dt="2024-02-11T14:46:47.931" v="3399" actId="478"/>
          <ac:spMkLst>
            <pc:docMk/>
            <pc:sldMk cId="1124922220" sldId="272"/>
            <ac:spMk id="7" creationId="{296E134B-D08C-868E-4F5E-12A29F3F2A55}"/>
          </ac:spMkLst>
        </pc:spChg>
        <pc:spChg chg="add mod">
          <ac:chgData name="Ayman Benkiran" userId="7e3ea977-ac7d-4317-b204-7274ff52a39a" providerId="ADAL" clId="{79D825A9-EBEA-4671-8412-1E6AB2D52D0D}" dt="2024-02-12T02:08:14.391" v="4741" actId="1076"/>
          <ac:spMkLst>
            <pc:docMk/>
            <pc:sldMk cId="1124922220" sldId="272"/>
            <ac:spMk id="7" creationId="{88D9D276-513B-29AA-45EF-2C6D2BA2D826}"/>
          </ac:spMkLst>
        </pc:spChg>
        <pc:spChg chg="add mod">
          <ac:chgData name="Ayman Benkiran" userId="7e3ea977-ac7d-4317-b204-7274ff52a39a" providerId="ADAL" clId="{79D825A9-EBEA-4671-8412-1E6AB2D52D0D}" dt="2024-02-12T02:07:35.925" v="4736" actId="1076"/>
          <ac:spMkLst>
            <pc:docMk/>
            <pc:sldMk cId="1124922220" sldId="272"/>
            <ac:spMk id="8" creationId="{FF486FC8-188F-B451-FF5A-E5A5E53AB2FC}"/>
          </ac:spMkLst>
        </pc:spChg>
        <pc:spChg chg="add del mod">
          <ac:chgData name="Ayman Benkiran" userId="7e3ea977-ac7d-4317-b204-7274ff52a39a" providerId="ADAL" clId="{79D825A9-EBEA-4671-8412-1E6AB2D52D0D}" dt="2024-02-11T14:46:44.514" v="3398" actId="478"/>
          <ac:spMkLst>
            <pc:docMk/>
            <pc:sldMk cId="1124922220" sldId="272"/>
            <ac:spMk id="9" creationId="{171C3F2D-B558-22AB-CE2C-C2E7FBBD9A31}"/>
          </ac:spMkLst>
        </pc:spChg>
        <pc:spChg chg="del">
          <ac:chgData name="Ayman Benkiran" userId="7e3ea977-ac7d-4317-b204-7274ff52a39a" providerId="ADAL" clId="{79D825A9-EBEA-4671-8412-1E6AB2D52D0D}" dt="2024-02-11T00:54:00.716" v="2647" actId="478"/>
          <ac:spMkLst>
            <pc:docMk/>
            <pc:sldMk cId="1124922220" sldId="272"/>
            <ac:spMk id="9" creationId="{D6D6C6EE-E3F4-8EF9-9C37-ADCF5EE20743}"/>
          </ac:spMkLst>
        </pc:spChg>
        <pc:spChg chg="add mod">
          <ac:chgData name="Ayman Benkiran" userId="7e3ea977-ac7d-4317-b204-7274ff52a39a" providerId="ADAL" clId="{79D825A9-EBEA-4671-8412-1E6AB2D52D0D}" dt="2024-02-12T02:07:46.273" v="4737" actId="255"/>
          <ac:spMkLst>
            <pc:docMk/>
            <pc:sldMk cId="1124922220" sldId="272"/>
            <ac:spMk id="10" creationId="{2C4FE515-865F-8FC2-BCFB-1BB26B2F970F}"/>
          </ac:spMkLst>
        </pc:spChg>
        <pc:spChg chg="add del mod">
          <ac:chgData name="Ayman Benkiran" userId="7e3ea977-ac7d-4317-b204-7274ff52a39a" providerId="ADAL" clId="{79D825A9-EBEA-4671-8412-1E6AB2D52D0D}" dt="2024-02-11T14:46:14.191" v="3387" actId="478"/>
          <ac:spMkLst>
            <pc:docMk/>
            <pc:sldMk cId="1124922220" sldId="272"/>
            <ac:spMk id="13" creationId="{ABFC52AE-7615-8301-7641-204E44E0164C}"/>
          </ac:spMkLst>
        </pc:spChg>
        <pc:spChg chg="del">
          <ac:chgData name="Ayman Benkiran" userId="7e3ea977-ac7d-4317-b204-7274ff52a39a" providerId="ADAL" clId="{79D825A9-EBEA-4671-8412-1E6AB2D52D0D}" dt="2024-02-11T00:54:04.660" v="2649" actId="478"/>
          <ac:spMkLst>
            <pc:docMk/>
            <pc:sldMk cId="1124922220" sldId="272"/>
            <ac:spMk id="13" creationId="{AE9AEE62-E6F2-40D2-64CF-3611C05685D5}"/>
          </ac:spMkLst>
        </pc:spChg>
        <pc:spChg chg="add del mod">
          <ac:chgData name="Ayman Benkiran" userId="7e3ea977-ac7d-4317-b204-7274ff52a39a" providerId="ADAL" clId="{79D825A9-EBEA-4671-8412-1E6AB2D52D0D}" dt="2024-02-11T14:46:14.191" v="3387" actId="478"/>
          <ac:spMkLst>
            <pc:docMk/>
            <pc:sldMk cId="1124922220" sldId="272"/>
            <ac:spMk id="14" creationId="{6DF38AD3-FCE7-7582-22A9-2389F8F41FAC}"/>
          </ac:spMkLst>
        </pc:spChg>
        <pc:spChg chg="del">
          <ac:chgData name="Ayman Benkiran" userId="7e3ea977-ac7d-4317-b204-7274ff52a39a" providerId="ADAL" clId="{79D825A9-EBEA-4671-8412-1E6AB2D52D0D}" dt="2024-02-11T00:54:14.653" v="2650" actId="478"/>
          <ac:spMkLst>
            <pc:docMk/>
            <pc:sldMk cId="1124922220" sldId="272"/>
            <ac:spMk id="16" creationId="{0B1AA135-9B15-E1AB-8B06-38855AE57F0D}"/>
          </ac:spMkLst>
        </pc:spChg>
        <pc:spChg chg="del">
          <ac:chgData name="Ayman Benkiran" userId="7e3ea977-ac7d-4317-b204-7274ff52a39a" providerId="ADAL" clId="{79D825A9-EBEA-4671-8412-1E6AB2D52D0D}" dt="2024-02-11T00:54:14.653" v="2650" actId="478"/>
          <ac:spMkLst>
            <pc:docMk/>
            <pc:sldMk cId="1124922220" sldId="272"/>
            <ac:spMk id="17" creationId="{106C3F4C-F932-E9CD-B9AB-1C92A7AC70A8}"/>
          </ac:spMkLst>
        </pc:spChg>
        <pc:spChg chg="del">
          <ac:chgData name="Ayman Benkiran" userId="7e3ea977-ac7d-4317-b204-7274ff52a39a" providerId="ADAL" clId="{79D825A9-EBEA-4671-8412-1E6AB2D52D0D}" dt="2024-02-11T00:54:14.653" v="2650" actId="478"/>
          <ac:spMkLst>
            <pc:docMk/>
            <pc:sldMk cId="1124922220" sldId="272"/>
            <ac:spMk id="18" creationId="{DEBA54C9-D08F-2829-835F-78D41B066D91}"/>
          </ac:spMkLst>
        </pc:spChg>
        <pc:spChg chg="del">
          <ac:chgData name="Ayman Benkiran" userId="7e3ea977-ac7d-4317-b204-7274ff52a39a" providerId="ADAL" clId="{79D825A9-EBEA-4671-8412-1E6AB2D52D0D}" dt="2024-02-11T00:54:14.653" v="2650" actId="478"/>
          <ac:spMkLst>
            <pc:docMk/>
            <pc:sldMk cId="1124922220" sldId="272"/>
            <ac:spMk id="19" creationId="{BC1BFFC7-E90F-9709-5BAA-6A6588B6F236}"/>
          </ac:spMkLst>
        </pc:spChg>
        <pc:spChg chg="del">
          <ac:chgData name="Ayman Benkiran" userId="7e3ea977-ac7d-4317-b204-7274ff52a39a" providerId="ADAL" clId="{79D825A9-EBEA-4671-8412-1E6AB2D52D0D}" dt="2024-02-11T00:54:14.653" v="2650" actId="478"/>
          <ac:spMkLst>
            <pc:docMk/>
            <pc:sldMk cId="1124922220" sldId="272"/>
            <ac:spMk id="20" creationId="{0C33A8A4-66C1-8367-932C-22F7C0A8C9B1}"/>
          </ac:spMkLst>
        </pc:spChg>
        <pc:spChg chg="del">
          <ac:chgData name="Ayman Benkiran" userId="7e3ea977-ac7d-4317-b204-7274ff52a39a" providerId="ADAL" clId="{79D825A9-EBEA-4671-8412-1E6AB2D52D0D}" dt="2024-02-11T00:54:17.804" v="2651" actId="478"/>
          <ac:spMkLst>
            <pc:docMk/>
            <pc:sldMk cId="1124922220" sldId="272"/>
            <ac:spMk id="21" creationId="{99ADF48F-04D0-CC9D-8611-3B75C6FF65F0}"/>
          </ac:spMkLst>
        </pc:spChg>
        <pc:spChg chg="del">
          <ac:chgData name="Ayman Benkiran" userId="7e3ea977-ac7d-4317-b204-7274ff52a39a" providerId="ADAL" clId="{79D825A9-EBEA-4671-8412-1E6AB2D52D0D}" dt="2024-02-11T00:54:17.804" v="2651" actId="478"/>
          <ac:spMkLst>
            <pc:docMk/>
            <pc:sldMk cId="1124922220" sldId="272"/>
            <ac:spMk id="23" creationId="{B4694272-1B26-9878-257E-F9EDC0A4BF49}"/>
          </ac:spMkLst>
        </pc:spChg>
        <pc:spChg chg="del">
          <ac:chgData name="Ayman Benkiran" userId="7e3ea977-ac7d-4317-b204-7274ff52a39a" providerId="ADAL" clId="{79D825A9-EBEA-4671-8412-1E6AB2D52D0D}" dt="2024-02-11T00:54:17.804" v="2651" actId="478"/>
          <ac:spMkLst>
            <pc:docMk/>
            <pc:sldMk cId="1124922220" sldId="272"/>
            <ac:spMk id="24" creationId="{403D94E4-0105-2861-C8F1-F7FFA9B280F5}"/>
          </ac:spMkLst>
        </pc:spChg>
        <pc:spChg chg="del">
          <ac:chgData name="Ayman Benkiran" userId="7e3ea977-ac7d-4317-b204-7274ff52a39a" providerId="ADAL" clId="{79D825A9-EBEA-4671-8412-1E6AB2D52D0D}" dt="2024-02-11T00:54:17.804" v="2651" actId="478"/>
          <ac:spMkLst>
            <pc:docMk/>
            <pc:sldMk cId="1124922220" sldId="272"/>
            <ac:spMk id="25" creationId="{44037629-F37F-8C6D-CF69-05D4C6C42692}"/>
          </ac:spMkLst>
        </pc:spChg>
        <pc:spChg chg="del">
          <ac:chgData name="Ayman Benkiran" userId="7e3ea977-ac7d-4317-b204-7274ff52a39a" providerId="ADAL" clId="{79D825A9-EBEA-4671-8412-1E6AB2D52D0D}" dt="2024-02-11T00:54:17.804" v="2651" actId="478"/>
          <ac:spMkLst>
            <pc:docMk/>
            <pc:sldMk cId="1124922220" sldId="272"/>
            <ac:spMk id="26" creationId="{0B5DAA71-88E5-FDD3-D2E2-DDA7F4D02F48}"/>
          </ac:spMkLst>
        </pc:spChg>
        <pc:spChg chg="del">
          <ac:chgData name="Ayman Benkiran" userId="7e3ea977-ac7d-4317-b204-7274ff52a39a" providerId="ADAL" clId="{79D825A9-EBEA-4671-8412-1E6AB2D52D0D}" dt="2024-02-11T00:54:14.653" v="2650" actId="478"/>
          <ac:spMkLst>
            <pc:docMk/>
            <pc:sldMk cId="1124922220" sldId="272"/>
            <ac:spMk id="30" creationId="{19D87D8F-9C2C-F3FB-79AC-65C04BE0BC02}"/>
          </ac:spMkLst>
        </pc:spChg>
        <pc:spChg chg="del">
          <ac:chgData name="Ayman Benkiran" userId="7e3ea977-ac7d-4317-b204-7274ff52a39a" providerId="ADAL" clId="{79D825A9-EBEA-4671-8412-1E6AB2D52D0D}" dt="2024-02-11T00:54:21.095" v="2652" actId="478"/>
          <ac:spMkLst>
            <pc:docMk/>
            <pc:sldMk cId="1124922220" sldId="272"/>
            <ac:spMk id="31" creationId="{1A23CB68-FF98-F608-9E66-73FF95C7AA4D}"/>
          </ac:spMkLst>
        </pc:spChg>
        <pc:picChg chg="add del mod">
          <ac:chgData name="Ayman Benkiran" userId="7e3ea977-ac7d-4317-b204-7274ff52a39a" providerId="ADAL" clId="{79D825A9-EBEA-4671-8412-1E6AB2D52D0D}" dt="2024-02-11T23:33:39.945" v="4400" actId="478"/>
          <ac:picMkLst>
            <pc:docMk/>
            <pc:sldMk cId="1124922220" sldId="272"/>
            <ac:picMk id="9" creationId="{7945682A-001E-B9AD-9B9A-A7A5488C6926}"/>
          </ac:picMkLst>
        </pc:picChg>
        <pc:picChg chg="add mod">
          <ac:chgData name="Ayman Benkiran" userId="7e3ea977-ac7d-4317-b204-7274ff52a39a" providerId="ADAL" clId="{79D825A9-EBEA-4671-8412-1E6AB2D52D0D}" dt="2024-02-12T02:10:04.986" v="4746" actId="1076"/>
          <ac:picMkLst>
            <pc:docMk/>
            <pc:sldMk cId="1124922220" sldId="272"/>
            <ac:picMk id="11" creationId="{6F7DD46B-37EA-7D1E-9292-69587499EB57}"/>
          </ac:picMkLst>
        </pc:picChg>
        <pc:picChg chg="add mod">
          <ac:chgData name="Ayman Benkiran" userId="7e3ea977-ac7d-4317-b204-7274ff52a39a" providerId="ADAL" clId="{79D825A9-EBEA-4671-8412-1E6AB2D52D0D}" dt="2024-02-12T02:08:48.671" v="4745" actId="1076"/>
          <ac:picMkLst>
            <pc:docMk/>
            <pc:sldMk cId="1124922220" sldId="272"/>
            <ac:picMk id="12" creationId="{2B060E2B-5C55-871E-98AD-9A6BA73E443E}"/>
          </ac:picMkLst>
        </pc:picChg>
        <pc:picChg chg="add mod">
          <ac:chgData name="Ayman Benkiran" userId="7e3ea977-ac7d-4317-b204-7274ff52a39a" providerId="ADAL" clId="{79D825A9-EBEA-4671-8412-1E6AB2D52D0D}" dt="2024-02-12T02:08:41.186" v="4744" actId="1076"/>
          <ac:picMkLst>
            <pc:docMk/>
            <pc:sldMk cId="1124922220" sldId="272"/>
            <ac:picMk id="13" creationId="{5EFFCABE-B6BE-C6BA-540D-3825F6E82DED}"/>
          </ac:picMkLst>
        </pc:picChg>
        <pc:cxnChg chg="del">
          <ac:chgData name="Ayman Benkiran" userId="7e3ea977-ac7d-4317-b204-7274ff52a39a" providerId="ADAL" clId="{79D825A9-EBEA-4671-8412-1E6AB2D52D0D}" dt="2024-02-11T00:54:14.653" v="2650" actId="478"/>
          <ac:cxnSpMkLst>
            <pc:docMk/>
            <pc:sldMk cId="1124922220" sldId="272"/>
            <ac:cxnSpMk id="15" creationId="{D390D0A9-C39E-20FE-39ED-CF98106A6F32}"/>
          </ac:cxnSpMkLst>
        </pc:cxnChg>
        <pc:cxnChg chg="del">
          <ac:chgData name="Ayman Benkiran" userId="7e3ea977-ac7d-4317-b204-7274ff52a39a" providerId="ADAL" clId="{79D825A9-EBEA-4671-8412-1E6AB2D52D0D}" dt="2024-02-11T00:54:14.653" v="2650" actId="478"/>
          <ac:cxnSpMkLst>
            <pc:docMk/>
            <pc:sldMk cId="1124922220" sldId="272"/>
            <ac:cxnSpMk id="28" creationId="{15E081D2-2DA9-ECF8-15AF-CC6E61516DA1}"/>
          </ac:cxnSpMkLst>
        </pc:cxnChg>
      </pc:sldChg>
      <pc:sldChg chg="new del">
        <pc:chgData name="Ayman Benkiran" userId="7e3ea977-ac7d-4317-b204-7274ff52a39a" providerId="ADAL" clId="{79D825A9-EBEA-4671-8412-1E6AB2D52D0D}" dt="2024-02-11T00:53:36.723" v="2594" actId="47"/>
        <pc:sldMkLst>
          <pc:docMk/>
          <pc:sldMk cId="1314783751" sldId="272"/>
        </pc:sldMkLst>
      </pc:sldChg>
      <pc:sldChg chg="addSp delSp modSp add mod">
        <pc:chgData name="Ayman Benkiran" userId="7e3ea977-ac7d-4317-b204-7274ff52a39a" providerId="ADAL" clId="{79D825A9-EBEA-4671-8412-1E6AB2D52D0D}" dt="2024-02-12T02:44:27.443" v="4952" actId="20577"/>
        <pc:sldMkLst>
          <pc:docMk/>
          <pc:sldMk cId="216401692" sldId="273"/>
        </pc:sldMkLst>
        <pc:spChg chg="mod">
          <ac:chgData name="Ayman Benkiran" userId="7e3ea977-ac7d-4317-b204-7274ff52a39a" providerId="ADAL" clId="{79D825A9-EBEA-4671-8412-1E6AB2D52D0D}" dt="2024-02-11T01:08:55.172" v="2855" actId="20577"/>
          <ac:spMkLst>
            <pc:docMk/>
            <pc:sldMk cId="216401692" sldId="273"/>
            <ac:spMk id="2" creationId="{1E6DE0D9-3894-83C5-605F-B9E07731E18A}"/>
          </ac:spMkLst>
        </pc:spChg>
        <pc:spChg chg="add mod">
          <ac:chgData name="Ayman Benkiran" userId="7e3ea977-ac7d-4317-b204-7274ff52a39a" providerId="ADAL" clId="{79D825A9-EBEA-4671-8412-1E6AB2D52D0D}" dt="2024-02-11T22:59:41.346" v="4324" actId="1076"/>
          <ac:spMkLst>
            <pc:docMk/>
            <pc:sldMk cId="216401692" sldId="273"/>
            <ac:spMk id="3" creationId="{BE38A247-81EA-E1C9-8F3A-E01A8AEB8ABF}"/>
          </ac:spMkLst>
        </pc:spChg>
        <pc:spChg chg="del">
          <ac:chgData name="Ayman Benkiran" userId="7e3ea977-ac7d-4317-b204-7274ff52a39a" providerId="ADAL" clId="{79D825A9-EBEA-4671-8412-1E6AB2D52D0D}" dt="2024-02-11T01:09:28.276" v="2958" actId="478"/>
          <ac:spMkLst>
            <pc:docMk/>
            <pc:sldMk cId="216401692" sldId="273"/>
            <ac:spMk id="5" creationId="{8621E73B-8525-EB38-BA40-726521196E8C}"/>
          </ac:spMkLst>
        </pc:spChg>
        <pc:spChg chg="del">
          <ac:chgData name="Ayman Benkiran" userId="7e3ea977-ac7d-4317-b204-7274ff52a39a" providerId="ADAL" clId="{79D825A9-EBEA-4671-8412-1E6AB2D52D0D}" dt="2024-02-11T01:09:30.716" v="2959" actId="478"/>
          <ac:spMkLst>
            <pc:docMk/>
            <pc:sldMk cId="216401692" sldId="273"/>
            <ac:spMk id="7" creationId="{40E60A96-6DC3-46D7-B529-E8F8653510CF}"/>
          </ac:spMkLst>
        </pc:spChg>
        <pc:spChg chg="del">
          <ac:chgData name="Ayman Benkiran" userId="7e3ea977-ac7d-4317-b204-7274ff52a39a" providerId="ADAL" clId="{79D825A9-EBEA-4671-8412-1E6AB2D52D0D}" dt="2024-02-11T01:09:34.044" v="2960" actId="478"/>
          <ac:spMkLst>
            <pc:docMk/>
            <pc:sldMk cId="216401692" sldId="273"/>
            <ac:spMk id="8" creationId="{AFFE2B5A-B4B7-641B-5B2D-D535B1A8CFC8}"/>
          </ac:spMkLst>
        </pc:spChg>
        <pc:spChg chg="mod">
          <ac:chgData name="Ayman Benkiran" userId="7e3ea977-ac7d-4317-b204-7274ff52a39a" providerId="ADAL" clId="{79D825A9-EBEA-4671-8412-1E6AB2D52D0D}" dt="2024-02-12T01:26:11.497" v="4565" actId="14100"/>
          <ac:spMkLst>
            <pc:docMk/>
            <pc:sldMk cId="216401692" sldId="273"/>
            <ac:spMk id="9" creationId="{2E139302-01BD-0465-663C-4560A5F47C28}"/>
          </ac:spMkLst>
        </pc:spChg>
        <pc:spChg chg="del">
          <ac:chgData name="Ayman Benkiran" userId="7e3ea977-ac7d-4317-b204-7274ff52a39a" providerId="ADAL" clId="{79D825A9-EBEA-4671-8412-1E6AB2D52D0D}" dt="2024-02-11T01:09:35.536" v="2961" actId="478"/>
          <ac:spMkLst>
            <pc:docMk/>
            <pc:sldMk cId="216401692" sldId="273"/>
            <ac:spMk id="10" creationId="{E7FC9E7D-C2A8-8988-CB13-4E4FFC41885B}"/>
          </ac:spMkLst>
        </pc:spChg>
        <pc:spChg chg="add mod">
          <ac:chgData name="Ayman Benkiran" userId="7e3ea977-ac7d-4317-b204-7274ff52a39a" providerId="ADAL" clId="{79D825A9-EBEA-4671-8412-1E6AB2D52D0D}" dt="2024-02-12T02:44:27.443" v="4952" actId="20577"/>
          <ac:spMkLst>
            <pc:docMk/>
            <pc:sldMk cId="216401692" sldId="273"/>
            <ac:spMk id="11" creationId="{2535CF75-0133-DF55-1E49-792FFF9E8FE1}"/>
          </ac:spMkLst>
        </pc:spChg>
        <pc:spChg chg="del">
          <ac:chgData name="Ayman Benkiran" userId="7e3ea977-ac7d-4317-b204-7274ff52a39a" providerId="ADAL" clId="{79D825A9-EBEA-4671-8412-1E6AB2D52D0D}" dt="2024-02-11T01:09:36.615" v="2962" actId="478"/>
          <ac:spMkLst>
            <pc:docMk/>
            <pc:sldMk cId="216401692" sldId="273"/>
            <ac:spMk id="11" creationId="{5ABDBEC5-A58A-C9DC-3C56-4F5A1BF91F06}"/>
          </ac:spMkLst>
        </pc:spChg>
        <pc:spChg chg="add mod">
          <ac:chgData name="Ayman Benkiran" userId="7e3ea977-ac7d-4317-b204-7274ff52a39a" providerId="ADAL" clId="{79D825A9-EBEA-4671-8412-1E6AB2D52D0D}" dt="2024-02-11T22:59:45.198" v="4325" actId="1076"/>
          <ac:spMkLst>
            <pc:docMk/>
            <pc:sldMk cId="216401692" sldId="273"/>
            <ac:spMk id="12" creationId="{1F56D342-56B5-67DD-E454-0C16998E3A35}"/>
          </ac:spMkLst>
        </pc:spChg>
        <pc:spChg chg="add del mod">
          <ac:chgData name="Ayman Benkiran" userId="7e3ea977-ac7d-4317-b204-7274ff52a39a" providerId="ADAL" clId="{79D825A9-EBEA-4671-8412-1E6AB2D52D0D}" dt="2024-02-11T22:51:23.805" v="3452" actId="478"/>
          <ac:spMkLst>
            <pc:docMk/>
            <pc:sldMk cId="216401692" sldId="273"/>
            <ac:spMk id="13" creationId="{9DFA69D6-9BA6-666B-6D68-10F68011B21A}"/>
          </ac:spMkLst>
        </pc:spChg>
        <pc:picChg chg="add mod">
          <ac:chgData name="Ayman Benkiran" userId="7e3ea977-ac7d-4317-b204-7274ff52a39a" providerId="ADAL" clId="{79D825A9-EBEA-4671-8412-1E6AB2D52D0D}" dt="2024-02-12T01:26:17.246" v="4566" actId="1076"/>
          <ac:picMkLst>
            <pc:docMk/>
            <pc:sldMk cId="216401692" sldId="273"/>
            <ac:picMk id="7" creationId="{D1F15C1F-C1E6-A6FF-BE04-6925071D18E2}"/>
          </ac:picMkLst>
        </pc:picChg>
        <pc:picChg chg="add mod">
          <ac:chgData name="Ayman Benkiran" userId="7e3ea977-ac7d-4317-b204-7274ff52a39a" providerId="ADAL" clId="{79D825A9-EBEA-4671-8412-1E6AB2D52D0D}" dt="2024-02-12T01:26:19.696" v="4567" actId="1076"/>
          <ac:picMkLst>
            <pc:docMk/>
            <pc:sldMk cId="216401692" sldId="273"/>
            <ac:picMk id="10" creationId="{72991F9C-A7AD-2557-CD7D-67087440A370}"/>
          </ac:picMkLst>
        </pc:picChg>
      </pc:sldChg>
      <pc:sldChg chg="addSp delSp modSp add mod">
        <pc:chgData name="Ayman Benkiran" userId="7e3ea977-ac7d-4317-b204-7274ff52a39a" providerId="ADAL" clId="{79D825A9-EBEA-4671-8412-1E6AB2D52D0D}" dt="2024-02-12T02:36:46.221" v="4751" actId="1076"/>
        <pc:sldMkLst>
          <pc:docMk/>
          <pc:sldMk cId="1923642272" sldId="274"/>
        </pc:sldMkLst>
        <pc:spChg chg="del mod">
          <ac:chgData name="Ayman Benkiran" userId="7e3ea977-ac7d-4317-b204-7274ff52a39a" providerId="ADAL" clId="{79D825A9-EBEA-4671-8412-1E6AB2D52D0D}" dt="2024-02-11T14:46:25.479" v="3391" actId="478"/>
          <ac:spMkLst>
            <pc:docMk/>
            <pc:sldMk cId="1923642272" sldId="274"/>
            <ac:spMk id="3" creationId="{7D30525F-6695-B5AB-7726-C624CFBB14B9}"/>
          </ac:spMkLst>
        </pc:spChg>
        <pc:spChg chg="del">
          <ac:chgData name="Ayman Benkiran" userId="7e3ea977-ac7d-4317-b204-7274ff52a39a" providerId="ADAL" clId="{79D825A9-EBEA-4671-8412-1E6AB2D52D0D}" dt="2024-02-11T14:46:21.819" v="3389" actId="478"/>
          <ac:spMkLst>
            <pc:docMk/>
            <pc:sldMk cId="1923642272" sldId="274"/>
            <ac:spMk id="5" creationId="{3A8232D5-E60C-28FD-CE07-F1A35D632DB3}"/>
          </ac:spMkLst>
        </pc:spChg>
        <pc:spChg chg="mod">
          <ac:chgData name="Ayman Benkiran" userId="7e3ea977-ac7d-4317-b204-7274ff52a39a" providerId="ADAL" clId="{79D825A9-EBEA-4671-8412-1E6AB2D52D0D}" dt="2024-02-11T17:31:58.033" v="3414" actId="20577"/>
          <ac:spMkLst>
            <pc:docMk/>
            <pc:sldMk cId="1923642272" sldId="274"/>
            <ac:spMk id="7" creationId="{3BCBB30F-A34A-62B5-E1BE-55345BF959D7}"/>
          </ac:spMkLst>
        </pc:spChg>
        <pc:spChg chg="del mod">
          <ac:chgData name="Ayman Benkiran" userId="7e3ea977-ac7d-4317-b204-7274ff52a39a" providerId="ADAL" clId="{79D825A9-EBEA-4671-8412-1E6AB2D52D0D}" dt="2024-02-11T14:46:31.347" v="3394" actId="478"/>
          <ac:spMkLst>
            <pc:docMk/>
            <pc:sldMk cId="1923642272" sldId="274"/>
            <ac:spMk id="8" creationId="{00E8E602-8EB1-B43E-6753-5525603C1E68}"/>
          </ac:spMkLst>
        </pc:spChg>
        <pc:spChg chg="mod">
          <ac:chgData name="Ayman Benkiran" userId="7e3ea977-ac7d-4317-b204-7274ff52a39a" providerId="ADAL" clId="{79D825A9-EBEA-4671-8412-1E6AB2D52D0D}" dt="2024-02-11T22:33:21.003" v="3451" actId="1076"/>
          <ac:spMkLst>
            <pc:docMk/>
            <pc:sldMk cId="1923642272" sldId="274"/>
            <ac:spMk id="9" creationId="{15D467E5-68F0-1CED-0C01-3076D8913E3F}"/>
          </ac:spMkLst>
        </pc:spChg>
        <pc:spChg chg="del">
          <ac:chgData name="Ayman Benkiran" userId="7e3ea977-ac7d-4317-b204-7274ff52a39a" providerId="ADAL" clId="{79D825A9-EBEA-4671-8412-1E6AB2D52D0D}" dt="2024-02-11T14:46:27.872" v="3392" actId="478"/>
          <ac:spMkLst>
            <pc:docMk/>
            <pc:sldMk cId="1923642272" sldId="274"/>
            <ac:spMk id="10" creationId="{D638F2A7-8259-F7E9-4351-82B8FEF682FD}"/>
          </ac:spMkLst>
        </pc:spChg>
        <pc:picChg chg="add mod">
          <ac:chgData name="Ayman Benkiran" userId="7e3ea977-ac7d-4317-b204-7274ff52a39a" providerId="ADAL" clId="{79D825A9-EBEA-4671-8412-1E6AB2D52D0D}" dt="2024-02-12T02:36:37.202" v="4749" actId="1076"/>
          <ac:picMkLst>
            <pc:docMk/>
            <pc:sldMk cId="1923642272" sldId="274"/>
            <ac:picMk id="5" creationId="{CABA447A-B7A5-4A33-5CC1-FABC59056EAD}"/>
          </ac:picMkLst>
        </pc:picChg>
        <pc:picChg chg="add del mod">
          <ac:chgData name="Ayman Benkiran" userId="7e3ea977-ac7d-4317-b204-7274ff52a39a" providerId="ADAL" clId="{79D825A9-EBEA-4671-8412-1E6AB2D52D0D}" dt="2024-02-11T23:18:54.846" v="4391" actId="478"/>
          <ac:picMkLst>
            <pc:docMk/>
            <pc:sldMk cId="1923642272" sldId="274"/>
            <ac:picMk id="8" creationId="{1075D8B4-C35C-9E74-216E-4CE84AB0A9C4}"/>
          </ac:picMkLst>
        </pc:picChg>
        <pc:picChg chg="add del mod">
          <ac:chgData name="Ayman Benkiran" userId="7e3ea977-ac7d-4317-b204-7274ff52a39a" providerId="ADAL" clId="{79D825A9-EBEA-4671-8412-1E6AB2D52D0D}" dt="2024-02-12T01:38:04.428" v="4718" actId="478"/>
          <ac:picMkLst>
            <pc:docMk/>
            <pc:sldMk cId="1923642272" sldId="274"/>
            <ac:picMk id="8" creationId="{40FCFB73-6102-1B09-2F41-A6216E3E85A3}"/>
          </ac:picMkLst>
        </pc:picChg>
        <pc:picChg chg="mod">
          <ac:chgData name="Ayman Benkiran" userId="7e3ea977-ac7d-4317-b204-7274ff52a39a" providerId="ADAL" clId="{79D825A9-EBEA-4671-8412-1E6AB2D52D0D}" dt="2024-02-12T02:36:40.154" v="4750" actId="1076"/>
          <ac:picMkLst>
            <pc:docMk/>
            <pc:sldMk cId="1923642272" sldId="274"/>
            <ac:picMk id="10" creationId="{633BB133-7A60-8A0A-2E53-7E98507E34E3}"/>
          </ac:picMkLst>
        </pc:picChg>
        <pc:picChg chg="add del mod">
          <ac:chgData name="Ayman Benkiran" userId="7e3ea977-ac7d-4317-b204-7274ff52a39a" providerId="ADAL" clId="{79D825A9-EBEA-4671-8412-1E6AB2D52D0D}" dt="2024-02-12T01:36:58.081" v="4712" actId="478"/>
          <ac:picMkLst>
            <pc:docMk/>
            <pc:sldMk cId="1923642272" sldId="274"/>
            <ac:picMk id="11" creationId="{7978B6B2-368C-60C9-5795-3810FE6B27B0}"/>
          </ac:picMkLst>
        </pc:picChg>
        <pc:picChg chg="del">
          <ac:chgData name="Ayman Benkiran" userId="7e3ea977-ac7d-4317-b204-7274ff52a39a" providerId="ADAL" clId="{79D825A9-EBEA-4671-8412-1E6AB2D52D0D}" dt="2024-02-11T14:46:27.872" v="3392" actId="478"/>
          <ac:picMkLst>
            <pc:docMk/>
            <pc:sldMk cId="1923642272" sldId="274"/>
            <ac:picMk id="12" creationId="{140E48B2-80BB-D010-98D9-E54887C46E0E}"/>
          </ac:picMkLst>
        </pc:picChg>
        <pc:picChg chg="add mod">
          <ac:chgData name="Ayman Benkiran" userId="7e3ea977-ac7d-4317-b204-7274ff52a39a" providerId="ADAL" clId="{79D825A9-EBEA-4671-8412-1E6AB2D52D0D}" dt="2024-02-12T02:36:46.221" v="4751" actId="1076"/>
          <ac:picMkLst>
            <pc:docMk/>
            <pc:sldMk cId="1923642272" sldId="274"/>
            <ac:picMk id="12" creationId="{1BB69BDD-D378-4EC4-373A-6059267F819F}"/>
          </ac:picMkLst>
        </pc:picChg>
      </pc:sldChg>
      <pc:sldChg chg="modSp">
        <pc:chgData name="Ayman Benkiran" userId="7e3ea977-ac7d-4317-b204-7274ff52a39a" providerId="ADAL" clId="{79D825A9-EBEA-4671-8412-1E6AB2D52D0D}" dt="2024-02-12T02:42:07.442" v="4758" actId="20577"/>
        <pc:sldMkLst>
          <pc:docMk/>
          <pc:sldMk cId="4221244766" sldId="275"/>
        </pc:sldMkLst>
        <pc:spChg chg="mod">
          <ac:chgData name="Ayman Benkiran" userId="7e3ea977-ac7d-4317-b204-7274ff52a39a" providerId="ADAL" clId="{79D825A9-EBEA-4671-8412-1E6AB2D52D0D}" dt="2024-02-12T02:42:07.442" v="4758" actId="20577"/>
          <ac:spMkLst>
            <pc:docMk/>
            <pc:sldMk cId="4221244766" sldId="275"/>
            <ac:spMk id="7" creationId="{5C912F72-B35A-B73C-6DA5-E47427CFA393}"/>
          </ac:spMkLst>
        </pc:spChg>
      </pc:sldChg>
      <pc:sldChg chg="modSp">
        <pc:chgData name="Ayman Benkiran" userId="7e3ea977-ac7d-4317-b204-7274ff52a39a" providerId="ADAL" clId="{79D825A9-EBEA-4671-8412-1E6AB2D52D0D}" dt="2024-02-12T15:00:48.048" v="4954" actId="20577"/>
        <pc:sldMkLst>
          <pc:docMk/>
          <pc:sldMk cId="3091181050" sldId="276"/>
        </pc:sldMkLst>
        <pc:spChg chg="mod">
          <ac:chgData name="Ayman Benkiran" userId="7e3ea977-ac7d-4317-b204-7274ff52a39a" providerId="ADAL" clId="{79D825A9-EBEA-4671-8412-1E6AB2D52D0D}" dt="2024-02-12T15:00:48.048" v="4954" actId="20577"/>
          <ac:spMkLst>
            <pc:docMk/>
            <pc:sldMk cId="3091181050" sldId="276"/>
            <ac:spMk id="14" creationId="{DF439C1B-12E4-804E-176A-50639C39B71A}"/>
          </ac:spMkLst>
        </pc:spChg>
      </pc:sldChg>
    </pc:docChg>
  </pc:docChgLst>
  <pc:docChgLst>
    <pc:chgData name="Ayman Benkiran" userId="S::ayman.benkiran@polymtl.ca::7e3ea977-ac7d-4317-b204-7274ff52a39a" providerId="AD" clId="Web-{2482F131-A91B-4207-8F9E-F5C9157A2387}"/>
    <pc:docChg chg="modSld">
      <pc:chgData name="Ayman Benkiran" userId="S::ayman.benkiran@polymtl.ca::7e3ea977-ac7d-4317-b204-7274ff52a39a" providerId="AD" clId="Web-{2482F131-A91B-4207-8F9E-F5C9157A2387}" dt="2024-02-11T13:49:46.818" v="1" actId="1076"/>
      <pc:docMkLst>
        <pc:docMk/>
      </pc:docMkLst>
      <pc:sldChg chg="addSp modSp">
        <pc:chgData name="Ayman Benkiran" userId="S::ayman.benkiran@polymtl.ca::7e3ea977-ac7d-4317-b204-7274ff52a39a" providerId="AD" clId="Web-{2482F131-A91B-4207-8F9E-F5C9157A2387}" dt="2024-02-11T13:49:46.818" v="1" actId="1076"/>
        <pc:sldMkLst>
          <pc:docMk/>
          <pc:sldMk cId="1124922220" sldId="272"/>
        </pc:sldMkLst>
        <pc:spChg chg="add mod">
          <ac:chgData name="Ayman Benkiran" userId="S::ayman.benkiran@polymtl.ca::7e3ea977-ac7d-4317-b204-7274ff52a39a" providerId="AD" clId="Web-{2482F131-A91B-4207-8F9E-F5C9157A2387}" dt="2024-02-11T13:49:46.818" v="1" actId="1076"/>
          <ac:spMkLst>
            <pc:docMk/>
            <pc:sldMk cId="1124922220" sldId="272"/>
            <ac:spMk id="3" creationId="{1DAEA5B2-0300-6CF0-5D56-DB24E1E61E96}"/>
          </ac:spMkLst>
        </pc:spChg>
      </pc:sldChg>
    </pc:docChg>
  </pc:docChgLst>
  <pc:docChgLst>
    <pc:chgData name="Amishga Alphonius" userId="99605e18-663c-4808-9dfb-8926cd23b57a" providerId="ADAL" clId="{972E3177-6F23-4145-BC07-C1EA177D5EA5}"/>
    <pc:docChg chg="undo redo custSel modSld">
      <pc:chgData name="Amishga Alphonius" userId="99605e18-663c-4808-9dfb-8926cd23b57a" providerId="ADAL" clId="{972E3177-6F23-4145-BC07-C1EA177D5EA5}" dt="2024-02-12T16:03:45.427" v="113" actId="1076"/>
      <pc:docMkLst>
        <pc:docMk/>
      </pc:docMkLst>
      <pc:sldChg chg="modSp mod">
        <pc:chgData name="Amishga Alphonius" userId="99605e18-663c-4808-9dfb-8926cd23b57a" providerId="ADAL" clId="{972E3177-6F23-4145-BC07-C1EA177D5EA5}" dt="2024-02-12T01:54:02.694" v="10" actId="58"/>
        <pc:sldMkLst>
          <pc:docMk/>
          <pc:sldMk cId="548298289" sldId="264"/>
        </pc:sldMkLst>
        <pc:spChg chg="mod">
          <ac:chgData name="Amishga Alphonius" userId="99605e18-663c-4808-9dfb-8926cd23b57a" providerId="ADAL" clId="{972E3177-6F23-4145-BC07-C1EA177D5EA5}" dt="2024-02-12T01:54:02.694" v="10" actId="58"/>
          <ac:spMkLst>
            <pc:docMk/>
            <pc:sldMk cId="548298289" sldId="264"/>
            <ac:spMk id="13" creationId="{FCF22049-A85B-5E4D-044D-71773D19FF51}"/>
          </ac:spMkLst>
        </pc:spChg>
      </pc:sldChg>
      <pc:sldChg chg="modSp">
        <pc:chgData name="Amishga Alphonius" userId="99605e18-663c-4808-9dfb-8926cd23b57a" providerId="ADAL" clId="{972E3177-6F23-4145-BC07-C1EA177D5EA5}" dt="2024-02-12T01:50:46.165" v="8"/>
        <pc:sldMkLst>
          <pc:docMk/>
          <pc:sldMk cId="2474799243" sldId="265"/>
        </pc:sldMkLst>
        <pc:spChg chg="mod">
          <ac:chgData name="Amishga Alphonius" userId="99605e18-663c-4808-9dfb-8926cd23b57a" providerId="ADAL" clId="{972E3177-6F23-4145-BC07-C1EA177D5EA5}" dt="2024-02-12T01:50:46.165" v="8"/>
          <ac:spMkLst>
            <pc:docMk/>
            <pc:sldMk cId="2474799243" sldId="265"/>
            <ac:spMk id="11" creationId="{7B32A3C1-00A0-D371-63B2-0961B9096230}"/>
          </ac:spMkLst>
        </pc:spChg>
      </pc:sldChg>
      <pc:sldChg chg="modSp mod">
        <pc:chgData name="Amishga Alphonius" userId="99605e18-663c-4808-9dfb-8926cd23b57a" providerId="ADAL" clId="{972E3177-6F23-4145-BC07-C1EA177D5EA5}" dt="2024-02-12T15:25:34.599" v="103" actId="20577"/>
        <pc:sldMkLst>
          <pc:docMk/>
          <pc:sldMk cId="2381339316" sldId="266"/>
        </pc:sldMkLst>
        <pc:spChg chg="mod">
          <ac:chgData name="Amishga Alphonius" userId="99605e18-663c-4808-9dfb-8926cd23b57a" providerId="ADAL" clId="{972E3177-6F23-4145-BC07-C1EA177D5EA5}" dt="2024-02-12T15:25:34.599" v="103" actId="20577"/>
          <ac:spMkLst>
            <pc:docMk/>
            <pc:sldMk cId="2381339316" sldId="266"/>
            <ac:spMk id="8" creationId="{7CEBE285-641F-EC61-90C0-882D5023327D}"/>
          </ac:spMkLst>
        </pc:spChg>
      </pc:sldChg>
      <pc:sldChg chg="addSp modSp mod">
        <pc:chgData name="Amishga Alphonius" userId="99605e18-663c-4808-9dfb-8926cd23b57a" providerId="ADAL" clId="{972E3177-6F23-4145-BC07-C1EA177D5EA5}" dt="2024-02-12T16:02:52.617" v="109" actId="20577"/>
        <pc:sldMkLst>
          <pc:docMk/>
          <pc:sldMk cId="174767788" sldId="267"/>
        </pc:sldMkLst>
        <pc:spChg chg="mod">
          <ac:chgData name="Amishga Alphonius" userId="99605e18-663c-4808-9dfb-8926cd23b57a" providerId="ADAL" clId="{972E3177-6F23-4145-BC07-C1EA177D5EA5}" dt="2024-02-12T16:02:52.617" v="109" actId="20577"/>
          <ac:spMkLst>
            <pc:docMk/>
            <pc:sldMk cId="174767788" sldId="267"/>
            <ac:spMk id="10" creationId="{3CB23CF1-71EB-EAB6-4DCF-C21582F8245C}"/>
          </ac:spMkLst>
        </pc:spChg>
        <pc:picChg chg="add mod">
          <ac:chgData name="Amishga Alphonius" userId="99605e18-663c-4808-9dfb-8926cd23b57a" providerId="ADAL" clId="{972E3177-6F23-4145-BC07-C1EA177D5EA5}" dt="2024-02-12T15:13:16.106" v="102" actId="14826"/>
          <ac:picMkLst>
            <pc:docMk/>
            <pc:sldMk cId="174767788" sldId="267"/>
            <ac:picMk id="8" creationId="{5D458781-375E-BC7F-8CBF-17A338EB375A}"/>
          </ac:picMkLst>
        </pc:picChg>
      </pc:sldChg>
      <pc:sldChg chg="modSp mod">
        <pc:chgData name="Amishga Alphonius" userId="99605e18-663c-4808-9dfb-8926cd23b57a" providerId="ADAL" clId="{972E3177-6F23-4145-BC07-C1EA177D5EA5}" dt="2024-02-12T16:03:45.427" v="113" actId="1076"/>
        <pc:sldMkLst>
          <pc:docMk/>
          <pc:sldMk cId="216401692" sldId="273"/>
        </pc:sldMkLst>
        <pc:picChg chg="mod">
          <ac:chgData name="Amishga Alphonius" userId="99605e18-663c-4808-9dfb-8926cd23b57a" providerId="ADAL" clId="{972E3177-6F23-4145-BC07-C1EA177D5EA5}" dt="2024-02-12T16:03:32.933" v="111" actId="1076"/>
          <ac:picMkLst>
            <pc:docMk/>
            <pc:sldMk cId="216401692" sldId="273"/>
            <ac:picMk id="7" creationId="{D1F15C1F-C1E6-A6FF-BE04-6925071D18E2}"/>
          </ac:picMkLst>
        </pc:picChg>
        <pc:picChg chg="mod">
          <ac:chgData name="Amishga Alphonius" userId="99605e18-663c-4808-9dfb-8926cd23b57a" providerId="ADAL" clId="{972E3177-6F23-4145-BC07-C1EA177D5EA5}" dt="2024-02-12T16:03:45.427" v="113" actId="1076"/>
          <ac:picMkLst>
            <pc:docMk/>
            <pc:sldMk cId="216401692" sldId="273"/>
            <ac:picMk id="10" creationId="{72991F9C-A7AD-2557-CD7D-67087440A370}"/>
          </ac:picMkLst>
        </pc:picChg>
      </pc:sldChg>
      <pc:sldChg chg="addSp modSp mod">
        <pc:chgData name="Amishga Alphonius" userId="99605e18-663c-4808-9dfb-8926cd23b57a" providerId="ADAL" clId="{972E3177-6F23-4145-BC07-C1EA177D5EA5}" dt="2024-02-12T02:21:39.038" v="89" actId="1076"/>
        <pc:sldMkLst>
          <pc:docMk/>
          <pc:sldMk cId="1923642272" sldId="274"/>
        </pc:sldMkLst>
        <pc:spChg chg="add mod">
          <ac:chgData name="Amishga Alphonius" userId="99605e18-663c-4808-9dfb-8926cd23b57a" providerId="ADAL" clId="{972E3177-6F23-4145-BC07-C1EA177D5EA5}" dt="2024-02-12T02:21:23.584" v="85" actId="1076"/>
          <ac:spMkLst>
            <pc:docMk/>
            <pc:sldMk cId="1923642272" sldId="274"/>
            <ac:spMk id="3" creationId="{DCEDE638-43B9-99A7-50A3-1F4E43C7D1D8}"/>
          </ac:spMkLst>
        </pc:spChg>
        <pc:spChg chg="mod">
          <ac:chgData name="Amishga Alphonius" userId="99605e18-663c-4808-9dfb-8926cd23b57a" providerId="ADAL" clId="{972E3177-6F23-4145-BC07-C1EA177D5EA5}" dt="2024-02-12T02:21:39.038" v="89" actId="1076"/>
          <ac:spMkLst>
            <pc:docMk/>
            <pc:sldMk cId="1923642272" sldId="274"/>
            <ac:spMk id="7" creationId="{3BCBB30F-A34A-62B5-E1BE-55345BF959D7}"/>
          </ac:spMkLst>
        </pc:spChg>
        <pc:spChg chg="mod">
          <ac:chgData name="Amishga Alphonius" userId="99605e18-663c-4808-9dfb-8926cd23b57a" providerId="ADAL" clId="{972E3177-6F23-4145-BC07-C1EA177D5EA5}" dt="2024-02-12T02:21:19.004" v="84" actId="1076"/>
          <ac:spMkLst>
            <pc:docMk/>
            <pc:sldMk cId="1923642272" sldId="274"/>
            <ac:spMk id="9" creationId="{15D467E5-68F0-1CED-0C01-3076D8913E3F}"/>
          </ac:spMkLst>
        </pc:spChg>
        <pc:picChg chg="mod modCrop">
          <ac:chgData name="Amishga Alphonius" userId="99605e18-663c-4808-9dfb-8926cd23b57a" providerId="ADAL" clId="{972E3177-6F23-4145-BC07-C1EA177D5EA5}" dt="2024-02-12T02:21:29.844" v="87" actId="1076"/>
          <ac:picMkLst>
            <pc:docMk/>
            <pc:sldMk cId="1923642272" sldId="274"/>
            <ac:picMk id="5" creationId="{CABA447A-B7A5-4A33-5CC1-FABC59056EAD}"/>
          </ac:picMkLst>
        </pc:picChg>
        <pc:picChg chg="add mod">
          <ac:chgData name="Amishga Alphonius" userId="99605e18-663c-4808-9dfb-8926cd23b57a" providerId="ADAL" clId="{972E3177-6F23-4145-BC07-C1EA177D5EA5}" dt="2024-02-12T02:21:30.945" v="88" actId="1076"/>
          <ac:picMkLst>
            <pc:docMk/>
            <pc:sldMk cId="1923642272" sldId="274"/>
            <ac:picMk id="10" creationId="{633BB133-7A60-8A0A-2E53-7E98507E34E3}"/>
          </ac:picMkLst>
        </pc:picChg>
        <pc:picChg chg="mod">
          <ac:chgData name="Amishga Alphonius" userId="99605e18-663c-4808-9dfb-8926cd23b57a" providerId="ADAL" clId="{972E3177-6F23-4145-BC07-C1EA177D5EA5}" dt="2024-02-12T02:21:16.271" v="83" actId="1076"/>
          <ac:picMkLst>
            <pc:docMk/>
            <pc:sldMk cId="1923642272" sldId="274"/>
            <ac:picMk id="12" creationId="{1BB69BDD-D378-4EC4-373A-6059267F819F}"/>
          </ac:picMkLst>
        </pc:picChg>
      </pc:sldChg>
      <pc:sldChg chg="modSp mod">
        <pc:chgData name="Amishga Alphonius" userId="99605e18-663c-4808-9dfb-8926cd23b57a" providerId="ADAL" clId="{972E3177-6F23-4145-BC07-C1EA177D5EA5}" dt="2024-02-12T15:27:32.973" v="104" actId="27636"/>
        <pc:sldMkLst>
          <pc:docMk/>
          <pc:sldMk cId="3091181050" sldId="276"/>
        </pc:sldMkLst>
        <pc:spChg chg="mod">
          <ac:chgData name="Amishga Alphonius" userId="99605e18-663c-4808-9dfb-8926cd23b57a" providerId="ADAL" clId="{972E3177-6F23-4145-BC07-C1EA177D5EA5}" dt="2024-02-12T15:27:32.973" v="104" actId="27636"/>
          <ac:spMkLst>
            <pc:docMk/>
            <pc:sldMk cId="3091181050" sldId="276"/>
            <ac:spMk id="14" creationId="{DF439C1B-12E4-804E-176A-50639C39B71A}"/>
          </ac:spMkLst>
        </pc:spChg>
      </pc:sldChg>
    </pc:docChg>
  </pc:docChgLst>
  <pc:docChgLst>
    <pc:chgData name="Maxence Farin" userId="e3d2e213-917b-4969-b573-966af11cb7ad" providerId="ADAL" clId="{BF648813-BD20-4141-9F7D-2F77C2CEDBC8}"/>
    <pc:docChg chg="undo custSel addSld delSld modSld sldOrd">
      <pc:chgData name="Maxence Farin" userId="e3d2e213-917b-4969-b573-966af11cb7ad" providerId="ADAL" clId="{BF648813-BD20-4141-9F7D-2F77C2CEDBC8}" dt="2024-03-07T03:15:47.208" v="4721" actId="20577"/>
      <pc:docMkLst>
        <pc:docMk/>
      </pc:docMkLst>
      <pc:sldChg chg="addSp delSp modSp mod">
        <pc:chgData name="Maxence Farin" userId="e3d2e213-917b-4969-b573-966af11cb7ad" providerId="ADAL" clId="{BF648813-BD20-4141-9F7D-2F77C2CEDBC8}" dt="2024-03-07T00:06:44.520" v="3481" actId="20577"/>
        <pc:sldMkLst>
          <pc:docMk/>
          <pc:sldMk cId="3419287663" sldId="270"/>
        </pc:sldMkLst>
        <pc:spChg chg="mod">
          <ac:chgData name="Maxence Farin" userId="e3d2e213-917b-4969-b573-966af11cb7ad" providerId="ADAL" clId="{BF648813-BD20-4141-9F7D-2F77C2CEDBC8}" dt="2024-03-06T23:35:47.337" v="287" actId="20577"/>
          <ac:spMkLst>
            <pc:docMk/>
            <pc:sldMk cId="3419287663" sldId="270"/>
            <ac:spMk id="2" creationId="{5EC175C0-2341-31DD-4833-857E88397DF2}"/>
          </ac:spMkLst>
        </pc:spChg>
        <pc:spChg chg="mod">
          <ac:chgData name="Maxence Farin" userId="e3d2e213-917b-4969-b573-966af11cb7ad" providerId="ADAL" clId="{BF648813-BD20-4141-9F7D-2F77C2CEDBC8}" dt="2024-03-05T22:03:03.735" v="174" actId="20577"/>
          <ac:spMkLst>
            <pc:docMk/>
            <pc:sldMk cId="3419287663" sldId="270"/>
            <ac:spMk id="3" creationId="{801F273D-7D95-E089-03D4-2D138F49D8D4}"/>
          </ac:spMkLst>
        </pc:spChg>
        <pc:spChg chg="mod">
          <ac:chgData name="Maxence Farin" userId="e3d2e213-917b-4969-b573-966af11cb7ad" providerId="ADAL" clId="{BF648813-BD20-4141-9F7D-2F77C2CEDBC8}" dt="2024-03-05T22:03:12.229" v="179" actId="20577"/>
          <ac:spMkLst>
            <pc:docMk/>
            <pc:sldMk cId="3419287663" sldId="270"/>
            <ac:spMk id="5" creationId="{54FD71A1-64FE-F7FA-647E-8F5FA79BAE01}"/>
          </ac:spMkLst>
        </pc:spChg>
        <pc:spChg chg="add del mod">
          <ac:chgData name="Maxence Farin" userId="e3d2e213-917b-4969-b573-966af11cb7ad" providerId="ADAL" clId="{BF648813-BD20-4141-9F7D-2F77C2CEDBC8}" dt="2024-03-06T23:30:55.945" v="225" actId="931"/>
          <ac:spMkLst>
            <pc:docMk/>
            <pc:sldMk cId="3419287663" sldId="270"/>
            <ac:spMk id="6" creationId="{51CE097D-0658-A9BC-A88C-EE3993EDC634}"/>
          </ac:spMkLst>
        </pc:spChg>
        <pc:spChg chg="add del mod">
          <ac:chgData name="Maxence Farin" userId="e3d2e213-917b-4969-b573-966af11cb7ad" providerId="ADAL" clId="{BF648813-BD20-4141-9F7D-2F77C2CEDBC8}" dt="2024-03-06T23:31:09.689" v="228" actId="931"/>
          <ac:spMkLst>
            <pc:docMk/>
            <pc:sldMk cId="3419287663" sldId="270"/>
            <ac:spMk id="11" creationId="{770340A3-C8A1-230E-D43C-06B18FCEB9DE}"/>
          </ac:spMkLst>
        </pc:spChg>
        <pc:spChg chg="mod">
          <ac:chgData name="Maxence Farin" userId="e3d2e213-917b-4969-b573-966af11cb7ad" providerId="ADAL" clId="{BF648813-BD20-4141-9F7D-2F77C2CEDBC8}" dt="2024-03-07T00:06:44.520" v="3481" actId="20577"/>
          <ac:spMkLst>
            <pc:docMk/>
            <pc:sldMk cId="3419287663" sldId="270"/>
            <ac:spMk id="14" creationId="{DF439C1B-12E4-804E-176A-50639C39B71A}"/>
          </ac:spMkLst>
        </pc:spChg>
        <pc:spChg chg="add del mod">
          <ac:chgData name="Maxence Farin" userId="e3d2e213-917b-4969-b573-966af11cb7ad" providerId="ADAL" clId="{BF648813-BD20-4141-9F7D-2F77C2CEDBC8}" dt="2024-03-06T23:36:32.133" v="321" actId="931"/>
          <ac:spMkLst>
            <pc:docMk/>
            <pc:sldMk cId="3419287663" sldId="270"/>
            <ac:spMk id="16" creationId="{36C85B6C-4F2E-E988-FE92-FF9F30D5E0C6}"/>
          </ac:spMkLst>
        </pc:spChg>
        <pc:spChg chg="add del mod">
          <ac:chgData name="Maxence Farin" userId="e3d2e213-917b-4969-b573-966af11cb7ad" providerId="ADAL" clId="{BF648813-BD20-4141-9F7D-2F77C2CEDBC8}" dt="2024-03-06T23:37:11.808" v="328" actId="931"/>
          <ac:spMkLst>
            <pc:docMk/>
            <pc:sldMk cId="3419287663" sldId="270"/>
            <ac:spMk id="18" creationId="{B78AA282-D054-931B-CB8B-927392435C7A}"/>
          </ac:spMkLst>
        </pc:spChg>
        <pc:spChg chg="add del mod">
          <ac:chgData name="Maxence Farin" userId="e3d2e213-917b-4969-b573-966af11cb7ad" providerId="ADAL" clId="{BF648813-BD20-4141-9F7D-2F77C2CEDBC8}" dt="2024-03-06T23:36:57.897" v="325" actId="931"/>
          <ac:spMkLst>
            <pc:docMk/>
            <pc:sldMk cId="3419287663" sldId="270"/>
            <ac:spMk id="22" creationId="{5E03F020-37DD-1BBC-DDEE-16E63EC4A94B}"/>
          </ac:spMkLst>
        </pc:spChg>
        <pc:spChg chg="del">
          <ac:chgData name="Maxence Farin" userId="e3d2e213-917b-4969-b573-966af11cb7ad" providerId="ADAL" clId="{BF648813-BD20-4141-9F7D-2F77C2CEDBC8}" dt="2024-03-05T21:59:19.314" v="50" actId="478"/>
          <ac:spMkLst>
            <pc:docMk/>
            <pc:sldMk cId="3419287663" sldId="270"/>
            <ac:spMk id="22" creationId="{7E7399C0-AD05-4A27-0F9B-E27AA02FA130}"/>
          </ac:spMkLst>
        </pc:spChg>
        <pc:spChg chg="add mod">
          <ac:chgData name="Maxence Farin" userId="e3d2e213-917b-4969-b573-966af11cb7ad" providerId="ADAL" clId="{BF648813-BD20-4141-9F7D-2F77C2CEDBC8}" dt="2024-03-06T23:47:09.164" v="1276" actId="1076"/>
          <ac:spMkLst>
            <pc:docMk/>
            <pc:sldMk cId="3419287663" sldId="270"/>
            <ac:spMk id="27" creationId="{C2671F53-44C7-7C97-4453-2F8E0CBBA783}"/>
          </ac:spMkLst>
        </pc:spChg>
        <pc:spChg chg="add mod">
          <ac:chgData name="Maxence Farin" userId="e3d2e213-917b-4969-b573-966af11cb7ad" providerId="ADAL" clId="{BF648813-BD20-4141-9F7D-2F77C2CEDBC8}" dt="2024-03-06T23:47:00.372" v="1273" actId="571"/>
          <ac:spMkLst>
            <pc:docMk/>
            <pc:sldMk cId="3419287663" sldId="270"/>
            <ac:spMk id="28" creationId="{730F973F-05E2-3FDA-975C-9F82BD824359}"/>
          </ac:spMkLst>
        </pc:spChg>
        <pc:spChg chg="add mod">
          <ac:chgData name="Maxence Farin" userId="e3d2e213-917b-4969-b573-966af11cb7ad" providerId="ADAL" clId="{BF648813-BD20-4141-9F7D-2F77C2CEDBC8}" dt="2024-03-06T23:49:31.002" v="1431" actId="1076"/>
          <ac:spMkLst>
            <pc:docMk/>
            <pc:sldMk cId="3419287663" sldId="270"/>
            <ac:spMk id="29" creationId="{6E53034B-0CAE-E6F3-E75D-34F99CF4A81A}"/>
          </ac:spMkLst>
        </pc:spChg>
        <pc:picChg chg="add del mod">
          <ac:chgData name="Maxence Farin" userId="e3d2e213-917b-4969-b573-966af11cb7ad" providerId="ADAL" clId="{BF648813-BD20-4141-9F7D-2F77C2CEDBC8}" dt="2024-03-06T23:32:59.491" v="274" actId="478"/>
          <ac:picMkLst>
            <pc:docMk/>
            <pc:sldMk cId="3419287663" sldId="270"/>
            <ac:picMk id="10" creationId="{F41355A8-E4F3-E5D9-9878-5ED0AD626139}"/>
          </ac:picMkLst>
        </pc:picChg>
        <pc:picChg chg="add del mod">
          <ac:chgData name="Maxence Farin" userId="e3d2e213-917b-4969-b573-966af11cb7ad" providerId="ADAL" clId="{BF648813-BD20-4141-9F7D-2F77C2CEDBC8}" dt="2024-03-06T23:33:01.583" v="275" actId="478"/>
          <ac:picMkLst>
            <pc:docMk/>
            <pc:sldMk cId="3419287663" sldId="270"/>
            <ac:picMk id="13" creationId="{D982C301-B38F-E178-D193-D915F37CE550}"/>
          </ac:picMkLst>
        </pc:picChg>
        <pc:picChg chg="add del mod">
          <ac:chgData name="Maxence Farin" userId="e3d2e213-917b-4969-b573-966af11cb7ad" providerId="ADAL" clId="{BF648813-BD20-4141-9F7D-2F77C2CEDBC8}" dt="2024-03-06T23:36:46.973" v="324" actId="478"/>
          <ac:picMkLst>
            <pc:docMk/>
            <pc:sldMk cId="3419287663" sldId="270"/>
            <ac:picMk id="20" creationId="{CD624756-FBAE-87B6-97B2-410946A041C8}"/>
          </ac:picMkLst>
        </pc:picChg>
        <pc:picChg chg="add mod">
          <ac:chgData name="Maxence Farin" userId="e3d2e213-917b-4969-b573-966af11cb7ad" providerId="ADAL" clId="{BF648813-BD20-4141-9F7D-2F77C2CEDBC8}" dt="2024-03-06T23:37:17.955" v="330" actId="1076"/>
          <ac:picMkLst>
            <pc:docMk/>
            <pc:sldMk cId="3419287663" sldId="270"/>
            <ac:picMk id="24" creationId="{1FEC66A2-9E67-99C0-2CF0-BAEDCE48C688}"/>
          </ac:picMkLst>
        </pc:picChg>
        <pc:picChg chg="add mod">
          <ac:chgData name="Maxence Farin" userId="e3d2e213-917b-4969-b573-966af11cb7ad" providerId="ADAL" clId="{BF648813-BD20-4141-9F7D-2F77C2CEDBC8}" dt="2024-03-06T23:49:23.939" v="1430" actId="1076"/>
          <ac:picMkLst>
            <pc:docMk/>
            <pc:sldMk cId="3419287663" sldId="270"/>
            <ac:picMk id="26" creationId="{27482BBB-15C5-6525-729F-53FDDEDEAB30}"/>
          </ac:picMkLst>
        </pc:picChg>
        <pc:picChg chg="del">
          <ac:chgData name="Maxence Farin" userId="e3d2e213-917b-4969-b573-966af11cb7ad" providerId="ADAL" clId="{BF648813-BD20-4141-9F7D-2F77C2CEDBC8}" dt="2024-03-05T22:03:14.372" v="180" actId="478"/>
          <ac:picMkLst>
            <pc:docMk/>
            <pc:sldMk cId="3419287663" sldId="270"/>
            <ac:picMk id="34" creationId="{5982A422-41D6-4BE2-D47F-6C0EA652AB59}"/>
          </ac:picMkLst>
        </pc:picChg>
        <pc:picChg chg="del">
          <ac:chgData name="Maxence Farin" userId="e3d2e213-917b-4969-b573-966af11cb7ad" providerId="ADAL" clId="{BF648813-BD20-4141-9F7D-2F77C2CEDBC8}" dt="2024-03-05T22:03:16.034" v="181" actId="478"/>
          <ac:picMkLst>
            <pc:docMk/>
            <pc:sldMk cId="3419287663" sldId="270"/>
            <ac:picMk id="36" creationId="{CFA71557-4652-C877-7D85-D2693A45605D}"/>
          </ac:picMkLst>
        </pc:picChg>
        <pc:cxnChg chg="add mod">
          <ac:chgData name="Maxence Farin" userId="e3d2e213-917b-4969-b573-966af11cb7ad" providerId="ADAL" clId="{BF648813-BD20-4141-9F7D-2F77C2CEDBC8}" dt="2024-03-06T23:49:52.915" v="1435" actId="208"/>
          <ac:cxnSpMkLst>
            <pc:docMk/>
            <pc:sldMk cId="3419287663" sldId="270"/>
            <ac:cxnSpMk id="31" creationId="{572E317D-3C93-6973-9F20-DF0E0C4DB2A8}"/>
          </ac:cxnSpMkLst>
        </pc:cxnChg>
        <pc:cxnChg chg="add mod">
          <ac:chgData name="Maxence Farin" userId="e3d2e213-917b-4969-b573-966af11cb7ad" providerId="ADAL" clId="{BF648813-BD20-4141-9F7D-2F77C2CEDBC8}" dt="2024-03-06T23:50:01.638" v="1441" actId="14100"/>
          <ac:cxnSpMkLst>
            <pc:docMk/>
            <pc:sldMk cId="3419287663" sldId="270"/>
            <ac:cxnSpMk id="32" creationId="{EA243B28-1EF4-2E23-8C29-F972881F1147}"/>
          </ac:cxnSpMkLst>
        </pc:cxnChg>
      </pc:sldChg>
      <pc:sldChg chg="addSp delSp modSp mod ord">
        <pc:chgData name="Maxence Farin" userId="e3d2e213-917b-4969-b573-966af11cb7ad" providerId="ADAL" clId="{BF648813-BD20-4141-9F7D-2F77C2CEDBC8}" dt="2024-03-07T00:52:24.953" v="4454" actId="14100"/>
        <pc:sldMkLst>
          <pc:docMk/>
          <pc:sldMk cId="3091181050" sldId="276"/>
        </pc:sldMkLst>
        <pc:spChg chg="mod">
          <ac:chgData name="Maxence Farin" userId="e3d2e213-917b-4969-b573-966af11cb7ad" providerId="ADAL" clId="{BF648813-BD20-4141-9F7D-2F77C2CEDBC8}" dt="2024-03-05T21:59:08.601" v="43" actId="20577"/>
          <ac:spMkLst>
            <pc:docMk/>
            <pc:sldMk cId="3091181050" sldId="276"/>
            <ac:spMk id="2" creationId="{5EC175C0-2341-31DD-4833-857E88397DF2}"/>
          </ac:spMkLst>
        </pc:spChg>
        <pc:spChg chg="add del mod">
          <ac:chgData name="Maxence Farin" userId="e3d2e213-917b-4969-b573-966af11cb7ad" providerId="ADAL" clId="{BF648813-BD20-4141-9F7D-2F77C2CEDBC8}" dt="2024-03-06T23:31:52.755" v="259" actId="478"/>
          <ac:spMkLst>
            <pc:docMk/>
            <pc:sldMk cId="3091181050" sldId="276"/>
            <ac:spMk id="5" creationId="{151050D7-A6AF-460D-0FE7-E30095D726A0}"/>
          </ac:spMkLst>
        </pc:spChg>
        <pc:spChg chg="add del mod">
          <ac:chgData name="Maxence Farin" userId="e3d2e213-917b-4969-b573-966af11cb7ad" providerId="ADAL" clId="{BF648813-BD20-4141-9F7D-2F77C2CEDBC8}" dt="2024-03-06T23:31:56.647" v="261"/>
          <ac:spMkLst>
            <pc:docMk/>
            <pc:sldMk cId="3091181050" sldId="276"/>
            <ac:spMk id="10" creationId="{ED82C566-EAFA-FC2A-744F-56CBE145DE61}"/>
          </ac:spMkLst>
        </pc:spChg>
        <pc:spChg chg="del">
          <ac:chgData name="Maxence Farin" userId="e3d2e213-917b-4969-b573-966af11cb7ad" providerId="ADAL" clId="{BF648813-BD20-4141-9F7D-2F77C2CEDBC8}" dt="2024-03-06T23:32:29.654" v="267" actId="478"/>
          <ac:spMkLst>
            <pc:docMk/>
            <pc:sldMk cId="3091181050" sldId="276"/>
            <ac:spMk id="13" creationId="{00000000-0000-0000-0000-000000000000}"/>
          </ac:spMkLst>
        </pc:spChg>
        <pc:spChg chg="mod">
          <ac:chgData name="Maxence Farin" userId="e3d2e213-917b-4969-b573-966af11cb7ad" providerId="ADAL" clId="{BF648813-BD20-4141-9F7D-2F77C2CEDBC8}" dt="2024-03-07T00:10:49.795" v="4041" actId="20577"/>
          <ac:spMkLst>
            <pc:docMk/>
            <pc:sldMk cId="3091181050" sldId="276"/>
            <ac:spMk id="14" creationId="{DF439C1B-12E4-804E-176A-50639C39B71A}"/>
          </ac:spMkLst>
        </pc:spChg>
        <pc:spChg chg="add del mod">
          <ac:chgData name="Maxence Farin" userId="e3d2e213-917b-4969-b573-966af11cb7ad" providerId="ADAL" clId="{BF648813-BD20-4141-9F7D-2F77C2CEDBC8}" dt="2024-03-06T23:32:32.033" v="269" actId="478"/>
          <ac:spMkLst>
            <pc:docMk/>
            <pc:sldMk cId="3091181050" sldId="276"/>
            <ac:spMk id="19" creationId="{9A4ADA81-235E-1E3C-EE16-1E9B7130B9AE}"/>
          </ac:spMkLst>
        </pc:spChg>
        <pc:spChg chg="del">
          <ac:chgData name="Maxence Farin" userId="e3d2e213-917b-4969-b573-966af11cb7ad" providerId="ADAL" clId="{BF648813-BD20-4141-9F7D-2F77C2CEDBC8}" dt="2024-03-06T23:32:34.791" v="270" actId="478"/>
          <ac:spMkLst>
            <pc:docMk/>
            <pc:sldMk cId="3091181050" sldId="276"/>
            <ac:spMk id="20" creationId="{00000000-0000-0000-0000-000000000000}"/>
          </ac:spMkLst>
        </pc:spChg>
        <pc:spChg chg="add mod">
          <ac:chgData name="Maxence Farin" userId="e3d2e213-917b-4969-b573-966af11cb7ad" providerId="ADAL" clId="{BF648813-BD20-4141-9F7D-2F77C2CEDBC8}" dt="2024-03-06T23:32:30.060" v="268"/>
          <ac:spMkLst>
            <pc:docMk/>
            <pc:sldMk cId="3091181050" sldId="276"/>
            <ac:spMk id="21" creationId="{F42D4644-4C54-4E31-CDDF-738962C5C8F8}"/>
          </ac:spMkLst>
        </pc:spChg>
        <pc:spChg chg="add del mod">
          <ac:chgData name="Maxence Farin" userId="e3d2e213-917b-4969-b573-966af11cb7ad" providerId="ADAL" clId="{BF648813-BD20-4141-9F7D-2F77C2CEDBC8}" dt="2024-03-06T23:32:38.065" v="271" actId="478"/>
          <ac:spMkLst>
            <pc:docMk/>
            <pc:sldMk cId="3091181050" sldId="276"/>
            <ac:spMk id="23" creationId="{331DEA91-7407-3C94-3793-48CC8C1F7387}"/>
          </ac:spMkLst>
        </pc:spChg>
        <pc:spChg chg="add mod">
          <ac:chgData name="Maxence Farin" userId="e3d2e213-917b-4969-b573-966af11cb7ad" providerId="ADAL" clId="{BF648813-BD20-4141-9F7D-2F77C2CEDBC8}" dt="2024-03-06T23:32:53.268" v="273" actId="1076"/>
          <ac:spMkLst>
            <pc:docMk/>
            <pc:sldMk cId="3091181050" sldId="276"/>
            <ac:spMk id="24" creationId="{C3B982C2-075B-97DE-9FE9-9CC73B7B3C90}"/>
          </ac:spMkLst>
        </pc:spChg>
        <pc:spChg chg="add mod">
          <ac:chgData name="Maxence Farin" userId="e3d2e213-917b-4969-b573-966af11cb7ad" providerId="ADAL" clId="{BF648813-BD20-4141-9F7D-2F77C2CEDBC8}" dt="2024-03-07T00:07:55.390" v="3504" actId="1036"/>
          <ac:spMkLst>
            <pc:docMk/>
            <pc:sldMk cId="3091181050" sldId="276"/>
            <ac:spMk id="25" creationId="{207C14B5-3659-7555-7841-23F091D14026}"/>
          </ac:spMkLst>
        </pc:spChg>
        <pc:spChg chg="add mod">
          <ac:chgData name="Maxence Farin" userId="e3d2e213-917b-4969-b573-966af11cb7ad" providerId="ADAL" clId="{BF648813-BD20-4141-9F7D-2F77C2CEDBC8}" dt="2024-03-07T00:52:24.953" v="4454" actId="14100"/>
          <ac:spMkLst>
            <pc:docMk/>
            <pc:sldMk cId="3091181050" sldId="276"/>
            <ac:spMk id="26" creationId="{3280085A-F2B4-CE40-2219-A7D88093B0A1}"/>
          </ac:spMkLst>
        </pc:spChg>
        <pc:spChg chg="add mod">
          <ac:chgData name="Maxence Farin" userId="e3d2e213-917b-4969-b573-966af11cb7ad" providerId="ADAL" clId="{BF648813-BD20-4141-9F7D-2F77C2CEDBC8}" dt="2024-03-07T00:08:06.305" v="3506" actId="1076"/>
          <ac:spMkLst>
            <pc:docMk/>
            <pc:sldMk cId="3091181050" sldId="276"/>
            <ac:spMk id="27" creationId="{97BDE48D-D672-45B5-5DF4-DBB9D6A47343}"/>
          </ac:spMkLst>
        </pc:spChg>
        <pc:picChg chg="add mod">
          <ac:chgData name="Maxence Farin" userId="e3d2e213-917b-4969-b573-966af11cb7ad" providerId="ADAL" clId="{BF648813-BD20-4141-9F7D-2F77C2CEDBC8}" dt="2024-03-06T23:31:46.835" v="255"/>
          <ac:picMkLst>
            <pc:docMk/>
            <pc:sldMk cId="3091181050" sldId="276"/>
            <ac:picMk id="3" creationId="{1016CD97-007E-7521-DECF-6A9C05C4F8D3}"/>
          </ac:picMkLst>
        </pc:picChg>
        <pc:picChg chg="add mod">
          <ac:chgData name="Maxence Farin" userId="e3d2e213-917b-4969-b573-966af11cb7ad" providerId="ADAL" clId="{BF648813-BD20-4141-9F7D-2F77C2CEDBC8}" dt="2024-03-06T23:31:52.676" v="258"/>
          <ac:picMkLst>
            <pc:docMk/>
            <pc:sldMk cId="3091181050" sldId="276"/>
            <ac:picMk id="6" creationId="{2A8E6122-4539-5F87-6F28-C6D2FE7D7A24}"/>
          </ac:picMkLst>
        </pc:picChg>
        <pc:picChg chg="add mod">
          <ac:chgData name="Maxence Farin" userId="e3d2e213-917b-4969-b573-966af11cb7ad" providerId="ADAL" clId="{BF648813-BD20-4141-9F7D-2F77C2CEDBC8}" dt="2024-03-06T23:32:04.172" v="262" actId="1076"/>
          <ac:picMkLst>
            <pc:docMk/>
            <pc:sldMk cId="3091181050" sldId="276"/>
            <ac:picMk id="11" creationId="{643DE0A3-8AFE-07DA-F911-A24235B1B0B6}"/>
          </ac:picMkLst>
        </pc:picChg>
        <pc:picChg chg="add mod">
          <ac:chgData name="Maxence Farin" userId="e3d2e213-917b-4969-b573-966af11cb7ad" providerId="ADAL" clId="{BF648813-BD20-4141-9F7D-2F77C2CEDBC8}" dt="2024-03-06T23:32:22.163" v="266" actId="1076"/>
          <ac:picMkLst>
            <pc:docMk/>
            <pc:sldMk cId="3091181050" sldId="276"/>
            <ac:picMk id="12" creationId="{F5401CEB-33CF-5E59-22AD-77A21E2457B1}"/>
          </ac:picMkLst>
        </pc:picChg>
        <pc:picChg chg="add del">
          <ac:chgData name="Maxence Farin" userId="e3d2e213-917b-4969-b573-966af11cb7ad" providerId="ADAL" clId="{BF648813-BD20-4141-9F7D-2F77C2CEDBC8}" dt="2024-03-06T23:31:54.576" v="260" actId="478"/>
          <ac:picMkLst>
            <pc:docMk/>
            <pc:sldMk cId="3091181050" sldId="276"/>
            <ac:picMk id="15" creationId="{00000000-0000-0000-0000-000000000000}"/>
          </ac:picMkLst>
        </pc:picChg>
        <pc:picChg chg="del">
          <ac:chgData name="Maxence Farin" userId="e3d2e213-917b-4969-b573-966af11cb7ad" providerId="ADAL" clId="{BF648813-BD20-4141-9F7D-2F77C2CEDBC8}" dt="2024-03-06T23:32:08.974" v="263" actId="478"/>
          <ac:picMkLst>
            <pc:docMk/>
            <pc:sldMk cId="3091181050" sldId="276"/>
            <ac:picMk id="16" creationId="{00000000-0000-0000-0000-000000000000}"/>
          </ac:picMkLst>
        </pc:picChg>
        <pc:cxnChg chg="del mod">
          <ac:chgData name="Maxence Farin" userId="e3d2e213-917b-4969-b573-966af11cb7ad" providerId="ADAL" clId="{BF648813-BD20-4141-9F7D-2F77C2CEDBC8}" dt="2024-03-06T23:32:11.140" v="264" actId="478"/>
          <ac:cxnSpMkLst>
            <pc:docMk/>
            <pc:sldMk cId="3091181050" sldId="276"/>
            <ac:cxnSpMk id="18" creationId="{00000000-0000-0000-0000-000000000000}"/>
          </ac:cxnSpMkLst>
        </pc:cxnChg>
        <pc:cxnChg chg="add mod">
          <ac:chgData name="Maxence Farin" userId="e3d2e213-917b-4969-b573-966af11cb7ad" providerId="ADAL" clId="{BF648813-BD20-4141-9F7D-2F77C2CEDBC8}" dt="2024-03-07T00:08:20.377" v="3510" actId="14100"/>
          <ac:cxnSpMkLst>
            <pc:docMk/>
            <pc:sldMk cId="3091181050" sldId="276"/>
            <ac:cxnSpMk id="28" creationId="{31E0534F-945D-CA40-68B9-F8C498B81DFD}"/>
          </ac:cxnSpMkLst>
        </pc:cxnChg>
        <pc:cxnChg chg="add mod">
          <ac:chgData name="Maxence Farin" userId="e3d2e213-917b-4969-b573-966af11cb7ad" providerId="ADAL" clId="{BF648813-BD20-4141-9F7D-2F77C2CEDBC8}" dt="2024-03-07T00:52:13.152" v="4452" actId="14100"/>
          <ac:cxnSpMkLst>
            <pc:docMk/>
            <pc:sldMk cId="3091181050" sldId="276"/>
            <ac:cxnSpMk id="32" creationId="{5670C7D8-315E-72CA-7863-1FA432CB4A37}"/>
          </ac:cxnSpMkLst>
        </pc:cxnChg>
      </pc:sldChg>
      <pc:sldChg chg="addSp modSp mod">
        <pc:chgData name="Maxence Farin" userId="e3d2e213-917b-4969-b573-966af11cb7ad" providerId="ADAL" clId="{BF648813-BD20-4141-9F7D-2F77C2CEDBC8}" dt="2024-03-07T02:53:47.835" v="4526" actId="1035"/>
        <pc:sldMkLst>
          <pc:docMk/>
          <pc:sldMk cId="1611136130" sldId="277"/>
        </pc:sldMkLst>
        <pc:spChg chg="mod">
          <ac:chgData name="Maxence Farin" userId="e3d2e213-917b-4969-b573-966af11cb7ad" providerId="ADAL" clId="{BF648813-BD20-4141-9F7D-2F77C2CEDBC8}" dt="2024-03-07T02:52:41.744" v="4516" actId="20577"/>
          <ac:spMkLst>
            <pc:docMk/>
            <pc:sldMk cId="1611136130" sldId="277"/>
            <ac:spMk id="9" creationId="{9A2D839E-CBAA-B0AC-3B76-B679EA2DC393}"/>
          </ac:spMkLst>
        </pc:spChg>
        <pc:spChg chg="mod">
          <ac:chgData name="Maxence Farin" userId="e3d2e213-917b-4969-b573-966af11cb7ad" providerId="ADAL" clId="{BF648813-BD20-4141-9F7D-2F77C2CEDBC8}" dt="2024-03-07T02:16:07.877" v="4515" actId="20577"/>
          <ac:spMkLst>
            <pc:docMk/>
            <pc:sldMk cId="1611136130" sldId="277"/>
            <ac:spMk id="11" creationId="{4422598F-FA0B-8E3B-7EC6-763EA90531A9}"/>
          </ac:spMkLst>
        </pc:spChg>
        <pc:picChg chg="add mod">
          <ac:chgData name="Maxence Farin" userId="e3d2e213-917b-4969-b573-966af11cb7ad" providerId="ADAL" clId="{BF648813-BD20-4141-9F7D-2F77C2CEDBC8}" dt="2024-03-07T02:53:47.835" v="4526" actId="1035"/>
          <ac:picMkLst>
            <pc:docMk/>
            <pc:sldMk cId="1611136130" sldId="277"/>
            <ac:picMk id="7" creationId="{8C8DB54D-F352-4901-531F-FADC115BEFE0}"/>
          </ac:picMkLst>
        </pc:picChg>
      </pc:sldChg>
      <pc:sldChg chg="modSp del mod">
        <pc:chgData name="Maxence Farin" userId="e3d2e213-917b-4969-b573-966af11cb7ad" providerId="ADAL" clId="{BF648813-BD20-4141-9F7D-2F77C2CEDBC8}" dt="2024-03-06T23:34:49.614" v="281" actId="47"/>
        <pc:sldMkLst>
          <pc:docMk/>
          <pc:sldMk cId="1537809427" sldId="278"/>
        </pc:sldMkLst>
        <pc:spChg chg="mod">
          <ac:chgData name="Maxence Farin" userId="e3d2e213-917b-4969-b573-966af11cb7ad" providerId="ADAL" clId="{BF648813-BD20-4141-9F7D-2F77C2CEDBC8}" dt="2024-03-05T22:02:45.834" v="134" actId="20577"/>
          <ac:spMkLst>
            <pc:docMk/>
            <pc:sldMk cId="1537809427" sldId="278"/>
            <ac:spMk id="3" creationId="{2782AF33-A508-6DF6-F4F0-DCC357844BB9}"/>
          </ac:spMkLst>
        </pc:spChg>
      </pc:sldChg>
      <pc:sldChg chg="modSp mod">
        <pc:chgData name="Maxence Farin" userId="e3d2e213-917b-4969-b573-966af11cb7ad" providerId="ADAL" clId="{BF648813-BD20-4141-9F7D-2F77C2CEDBC8}" dt="2024-03-07T00:46:07.448" v="4411" actId="33524"/>
        <pc:sldMkLst>
          <pc:docMk/>
          <pc:sldMk cId="623682604" sldId="280"/>
        </pc:sldMkLst>
        <pc:spChg chg="mod">
          <ac:chgData name="Maxence Farin" userId="e3d2e213-917b-4969-b573-966af11cb7ad" providerId="ADAL" clId="{BF648813-BD20-4141-9F7D-2F77C2CEDBC8}" dt="2024-03-07T00:27:49.978" v="4124" actId="20577"/>
          <ac:spMkLst>
            <pc:docMk/>
            <pc:sldMk cId="623682604" sldId="280"/>
            <ac:spMk id="9" creationId="{3952EEA7-7E5F-4410-5D56-4608FD967C4B}"/>
          </ac:spMkLst>
        </pc:spChg>
        <pc:spChg chg="mod">
          <ac:chgData name="Maxence Farin" userId="e3d2e213-917b-4969-b573-966af11cb7ad" providerId="ADAL" clId="{BF648813-BD20-4141-9F7D-2F77C2CEDBC8}" dt="2024-03-07T00:46:07.448" v="4411" actId="33524"/>
          <ac:spMkLst>
            <pc:docMk/>
            <pc:sldMk cId="623682604" sldId="280"/>
            <ac:spMk id="13" creationId="{B1E5DF12-6EB8-8533-36BC-195AC64AE4D3}"/>
          </ac:spMkLst>
        </pc:spChg>
        <pc:spChg chg="mod">
          <ac:chgData name="Maxence Farin" userId="e3d2e213-917b-4969-b573-966af11cb7ad" providerId="ADAL" clId="{BF648813-BD20-4141-9F7D-2F77C2CEDBC8}" dt="2024-03-07T00:33:47.603" v="4390"/>
          <ac:spMkLst>
            <pc:docMk/>
            <pc:sldMk cId="623682604" sldId="280"/>
            <ac:spMk id="31" creationId="{20BC3857-1EAC-4454-3741-64349FD679B9}"/>
          </ac:spMkLst>
        </pc:spChg>
      </pc:sldChg>
      <pc:sldChg chg="delSp modSp add del mod">
        <pc:chgData name="Maxence Farin" userId="e3d2e213-917b-4969-b573-966af11cb7ad" providerId="ADAL" clId="{BF648813-BD20-4141-9F7D-2F77C2CEDBC8}" dt="2024-03-07T00:25:57.580" v="4105" actId="47"/>
        <pc:sldMkLst>
          <pc:docMk/>
          <pc:sldMk cId="832026099" sldId="281"/>
        </pc:sldMkLst>
        <pc:spChg chg="mod">
          <ac:chgData name="Maxence Farin" userId="e3d2e213-917b-4969-b573-966af11cb7ad" providerId="ADAL" clId="{BF648813-BD20-4141-9F7D-2F77C2CEDBC8}" dt="2024-03-05T22:01:02.986" v="77" actId="20577"/>
          <ac:spMkLst>
            <pc:docMk/>
            <pc:sldMk cId="832026099" sldId="281"/>
            <ac:spMk id="2" creationId="{0A0D3A5F-7CCC-A48D-AA69-349526BBCEC5}"/>
          </ac:spMkLst>
        </pc:spChg>
        <pc:spChg chg="del">
          <ac:chgData name="Maxence Farin" userId="e3d2e213-917b-4969-b573-966af11cb7ad" providerId="ADAL" clId="{BF648813-BD20-4141-9F7D-2F77C2CEDBC8}" dt="2024-03-05T22:02:00.690" v="81" actId="478"/>
          <ac:spMkLst>
            <pc:docMk/>
            <pc:sldMk cId="832026099" sldId="281"/>
            <ac:spMk id="5" creationId="{7FB47320-8EC0-5F8E-FD1B-659EE4755B65}"/>
          </ac:spMkLst>
        </pc:spChg>
        <pc:spChg chg="mod">
          <ac:chgData name="Maxence Farin" userId="e3d2e213-917b-4969-b573-966af11cb7ad" providerId="ADAL" clId="{BF648813-BD20-4141-9F7D-2F77C2CEDBC8}" dt="2024-03-05T22:01:55.357" v="79" actId="20577"/>
          <ac:spMkLst>
            <pc:docMk/>
            <pc:sldMk cId="832026099" sldId="281"/>
            <ac:spMk id="9" creationId="{62FD86FF-B853-EA08-6EA9-FAC92BF76ACF}"/>
          </ac:spMkLst>
        </pc:spChg>
        <pc:spChg chg="del">
          <ac:chgData name="Maxence Farin" userId="e3d2e213-917b-4969-b573-966af11cb7ad" providerId="ADAL" clId="{BF648813-BD20-4141-9F7D-2F77C2CEDBC8}" dt="2024-03-05T22:01:58.483" v="80" actId="478"/>
          <ac:spMkLst>
            <pc:docMk/>
            <pc:sldMk cId="832026099" sldId="281"/>
            <ac:spMk id="13" creationId="{F49E4F13-BEDC-4951-3AC2-5B103CCEA744}"/>
          </ac:spMkLst>
        </pc:spChg>
        <pc:spChg chg="del">
          <ac:chgData name="Maxence Farin" userId="e3d2e213-917b-4969-b573-966af11cb7ad" providerId="ADAL" clId="{BF648813-BD20-4141-9F7D-2F77C2CEDBC8}" dt="2024-03-05T22:02:29.350" v="82" actId="478"/>
          <ac:spMkLst>
            <pc:docMk/>
            <pc:sldMk cId="832026099" sldId="281"/>
            <ac:spMk id="31" creationId="{101D03DE-795A-AADF-5377-11735A10E818}"/>
          </ac:spMkLst>
        </pc:spChg>
      </pc:sldChg>
      <pc:sldChg chg="modSp mod">
        <pc:chgData name="Maxence Farin" userId="e3d2e213-917b-4969-b573-966af11cb7ad" providerId="ADAL" clId="{BF648813-BD20-4141-9F7D-2F77C2CEDBC8}" dt="2024-03-07T00:26:36.664" v="4106" actId="20577"/>
        <pc:sldMkLst>
          <pc:docMk/>
          <pc:sldMk cId="2407327886" sldId="282"/>
        </pc:sldMkLst>
        <pc:spChg chg="mod">
          <ac:chgData name="Maxence Farin" userId="e3d2e213-917b-4969-b573-966af11cb7ad" providerId="ADAL" clId="{BF648813-BD20-4141-9F7D-2F77C2CEDBC8}" dt="2024-03-07T00:26:36.664" v="4106" actId="20577"/>
          <ac:spMkLst>
            <pc:docMk/>
            <pc:sldMk cId="2407327886" sldId="282"/>
            <ac:spMk id="9" creationId="{94176E5C-2C3A-3930-9CF7-0C2DD3516352}"/>
          </ac:spMkLst>
        </pc:spChg>
      </pc:sldChg>
      <pc:sldChg chg="addSp delSp modSp add mod">
        <pc:chgData name="Maxence Farin" userId="e3d2e213-917b-4969-b573-966af11cb7ad" providerId="ADAL" clId="{BF648813-BD20-4141-9F7D-2F77C2CEDBC8}" dt="2024-03-07T03:15:47.208" v="4721" actId="20577"/>
        <pc:sldMkLst>
          <pc:docMk/>
          <pc:sldMk cId="393439771" sldId="283"/>
        </pc:sldMkLst>
        <pc:spChg chg="mod">
          <ac:chgData name="Maxence Farin" userId="e3d2e213-917b-4969-b573-966af11cb7ad" providerId="ADAL" clId="{BF648813-BD20-4141-9F7D-2F77C2CEDBC8}" dt="2024-03-06T23:36:14.350" v="320" actId="20577"/>
          <ac:spMkLst>
            <pc:docMk/>
            <pc:sldMk cId="393439771" sldId="283"/>
            <ac:spMk id="2" creationId="{9145507B-DBAC-693B-3B48-7340BFC177C9}"/>
          </ac:spMkLst>
        </pc:spChg>
        <pc:spChg chg="add del mod">
          <ac:chgData name="Maxence Farin" userId="e3d2e213-917b-4969-b573-966af11cb7ad" providerId="ADAL" clId="{BF648813-BD20-4141-9F7D-2F77C2CEDBC8}" dt="2024-03-06T23:58:27.285" v="2524" actId="478"/>
          <ac:spMkLst>
            <pc:docMk/>
            <pc:sldMk cId="393439771" sldId="283"/>
            <ac:spMk id="10" creationId="{6FA85763-93E8-7894-3BC5-6D32EA594311}"/>
          </ac:spMkLst>
        </pc:spChg>
        <pc:spChg chg="add mod">
          <ac:chgData name="Maxence Farin" userId="e3d2e213-917b-4969-b573-966af11cb7ad" providerId="ADAL" clId="{BF648813-BD20-4141-9F7D-2F77C2CEDBC8}" dt="2024-03-06T23:58:44.540" v="2529"/>
          <ac:spMkLst>
            <pc:docMk/>
            <pc:sldMk cId="393439771" sldId="283"/>
            <ac:spMk id="13" creationId="{C6343F3C-B3F6-3A1D-FD62-0B053EAA5743}"/>
          </ac:spMkLst>
        </pc:spChg>
        <pc:spChg chg="mod">
          <ac:chgData name="Maxence Farin" userId="e3d2e213-917b-4969-b573-966af11cb7ad" providerId="ADAL" clId="{BF648813-BD20-4141-9F7D-2F77C2CEDBC8}" dt="2024-03-07T03:15:47.208" v="4721" actId="20577"/>
          <ac:spMkLst>
            <pc:docMk/>
            <pc:sldMk cId="393439771" sldId="283"/>
            <ac:spMk id="14" creationId="{F3309FE7-B699-C2E2-7C49-A7FC8CEBDCDF}"/>
          </ac:spMkLst>
        </pc:spChg>
        <pc:spChg chg="del">
          <ac:chgData name="Maxence Farin" userId="e3d2e213-917b-4969-b573-966af11cb7ad" providerId="ADAL" clId="{BF648813-BD20-4141-9F7D-2F77C2CEDBC8}" dt="2024-03-07T00:38:27.589" v="4391" actId="931"/>
          <ac:spMkLst>
            <pc:docMk/>
            <pc:sldMk cId="393439771" sldId="283"/>
            <ac:spMk id="16" creationId="{F4019D8E-0412-62C8-CE62-4A28F017FFFB}"/>
          </ac:spMkLst>
        </pc:spChg>
        <pc:spChg chg="del">
          <ac:chgData name="Maxence Farin" userId="e3d2e213-917b-4969-b573-966af11cb7ad" providerId="ADAL" clId="{BF648813-BD20-4141-9F7D-2F77C2CEDBC8}" dt="2024-03-06T23:38:47.954" v="376" actId="931"/>
          <ac:spMkLst>
            <pc:docMk/>
            <pc:sldMk cId="393439771" sldId="283"/>
            <ac:spMk id="18" creationId="{377EDC36-E9A2-DBB1-545C-27C99B9D30BC}"/>
          </ac:spMkLst>
        </pc:spChg>
        <pc:spChg chg="add mod">
          <ac:chgData name="Maxence Farin" userId="e3d2e213-917b-4969-b573-966af11cb7ad" providerId="ADAL" clId="{BF648813-BD20-4141-9F7D-2F77C2CEDBC8}" dt="2024-03-07T00:39:13.129" v="4402" actId="14100"/>
          <ac:spMkLst>
            <pc:docMk/>
            <pc:sldMk cId="393439771" sldId="283"/>
            <ac:spMk id="29" creationId="{EAF51DC9-06A3-41AC-3EBC-E5D180661121}"/>
          </ac:spMkLst>
        </pc:spChg>
        <pc:spChg chg="add mod">
          <ac:chgData name="Maxence Farin" userId="e3d2e213-917b-4969-b573-966af11cb7ad" providerId="ADAL" clId="{BF648813-BD20-4141-9F7D-2F77C2CEDBC8}" dt="2024-03-07T00:39:29.352" v="4404" actId="1076"/>
          <ac:spMkLst>
            <pc:docMk/>
            <pc:sldMk cId="393439771" sldId="283"/>
            <ac:spMk id="30" creationId="{F8A83BC2-9330-7A10-0131-D124E8E5D06D}"/>
          </ac:spMkLst>
        </pc:spChg>
        <pc:picChg chg="add mod">
          <ac:chgData name="Maxence Farin" userId="e3d2e213-917b-4969-b573-966af11cb7ad" providerId="ADAL" clId="{BF648813-BD20-4141-9F7D-2F77C2CEDBC8}" dt="2024-03-06T23:38:48.856" v="378" actId="962"/>
          <ac:picMkLst>
            <pc:docMk/>
            <pc:sldMk cId="393439771" sldId="283"/>
            <ac:picMk id="6" creationId="{FD126D86-D5FA-6C02-144E-C96CD45F32A1}"/>
          </ac:picMkLst>
        </pc:picChg>
        <pc:picChg chg="add mod">
          <ac:chgData name="Maxence Farin" userId="e3d2e213-917b-4969-b573-966af11cb7ad" providerId="ADAL" clId="{BF648813-BD20-4141-9F7D-2F77C2CEDBC8}" dt="2024-03-07T00:38:29.120" v="4393" actId="962"/>
          <ac:picMkLst>
            <pc:docMk/>
            <pc:sldMk cId="393439771" sldId="283"/>
            <ac:picMk id="27" creationId="{3D298A51-CEE4-998D-ED67-577EDA0BD24D}"/>
          </ac:picMkLst>
        </pc:picChg>
        <pc:cxnChg chg="add mod">
          <ac:chgData name="Maxence Farin" userId="e3d2e213-917b-4969-b573-966af11cb7ad" providerId="ADAL" clId="{BF648813-BD20-4141-9F7D-2F77C2CEDBC8}" dt="2024-03-06T23:58:42.113" v="2528" actId="1582"/>
          <ac:cxnSpMkLst>
            <pc:docMk/>
            <pc:sldMk cId="393439771" sldId="283"/>
            <ac:cxnSpMk id="12" creationId="{E9E03D17-EFE8-FE1A-AFC0-4A45CF2C72DD}"/>
          </ac:cxnSpMkLst>
        </pc:cxnChg>
        <pc:cxnChg chg="add mod">
          <ac:chgData name="Maxence Farin" userId="e3d2e213-917b-4969-b573-966af11cb7ad" providerId="ADAL" clId="{BF648813-BD20-4141-9F7D-2F77C2CEDBC8}" dt="2024-03-06T23:58:56.205" v="2533" actId="14100"/>
          <ac:cxnSpMkLst>
            <pc:docMk/>
            <pc:sldMk cId="393439771" sldId="283"/>
            <ac:cxnSpMk id="15" creationId="{73177FD7-244B-40E5-1460-16B842ECA0AD}"/>
          </ac:cxnSpMkLst>
        </pc:cxnChg>
        <pc:cxnChg chg="add mod">
          <ac:chgData name="Maxence Farin" userId="e3d2e213-917b-4969-b573-966af11cb7ad" providerId="ADAL" clId="{BF648813-BD20-4141-9F7D-2F77C2CEDBC8}" dt="2024-03-06T23:59:12.987" v="2538" actId="14100"/>
          <ac:cxnSpMkLst>
            <pc:docMk/>
            <pc:sldMk cId="393439771" sldId="283"/>
            <ac:cxnSpMk id="20" creationId="{9128ADBD-5D9E-703F-7C3E-D10CAA8FABAA}"/>
          </ac:cxnSpMkLst>
        </pc:cxnChg>
        <pc:cxnChg chg="add del mod">
          <ac:chgData name="Maxence Farin" userId="e3d2e213-917b-4969-b573-966af11cb7ad" providerId="ADAL" clId="{BF648813-BD20-4141-9F7D-2F77C2CEDBC8}" dt="2024-03-06T23:59:27.919" v="2543" actId="478"/>
          <ac:cxnSpMkLst>
            <pc:docMk/>
            <pc:sldMk cId="393439771" sldId="283"/>
            <ac:cxnSpMk id="24" creationId="{DBF5EC58-B0EE-25BB-9376-96E9E6024BF6}"/>
          </ac:cxnSpMkLst>
        </pc:cxnChg>
        <pc:cxnChg chg="add mod">
          <ac:chgData name="Maxence Farin" userId="e3d2e213-917b-4969-b573-966af11cb7ad" providerId="ADAL" clId="{BF648813-BD20-4141-9F7D-2F77C2CEDBC8}" dt="2024-03-07T00:38:50.953" v="4396" actId="1076"/>
          <ac:cxnSpMkLst>
            <pc:docMk/>
            <pc:sldMk cId="393439771" sldId="283"/>
            <ac:cxnSpMk id="28" creationId="{BF5450C2-0FEF-4955-0251-BEB6CBDA5782}"/>
          </ac:cxnSpMkLst>
        </pc:cxnChg>
        <pc:cxnChg chg="add mod">
          <ac:chgData name="Maxence Farin" userId="e3d2e213-917b-4969-b573-966af11cb7ad" providerId="ADAL" clId="{BF648813-BD20-4141-9F7D-2F77C2CEDBC8}" dt="2024-03-07T00:39:45.159" v="4407" actId="1076"/>
          <ac:cxnSpMkLst>
            <pc:docMk/>
            <pc:sldMk cId="393439771" sldId="283"/>
            <ac:cxnSpMk id="31" creationId="{B5B816B5-6FBE-4452-338B-91B8F481EEFB}"/>
          </ac:cxnSpMkLst>
        </pc:cxnChg>
        <pc:cxnChg chg="add mod">
          <ac:chgData name="Maxence Farin" userId="e3d2e213-917b-4969-b573-966af11cb7ad" providerId="ADAL" clId="{BF648813-BD20-4141-9F7D-2F77C2CEDBC8}" dt="2024-03-07T00:39:55.910" v="4410" actId="1076"/>
          <ac:cxnSpMkLst>
            <pc:docMk/>
            <pc:sldMk cId="393439771" sldId="283"/>
            <ac:cxnSpMk id="32" creationId="{58D84E6A-A5E6-0D1E-2FE6-C262514D911C}"/>
          </ac:cxnSpMkLst>
        </pc:cxnChg>
      </pc:sldChg>
    </pc:docChg>
  </pc:docChgLst>
  <pc:docChgLst>
    <pc:chgData name="Amishga Alphonius" userId="99605e18-663c-4808-9dfb-8926cd23b57a" providerId="ADAL" clId="{07E3D2D7-A195-B94C-8763-1DE235B37833}"/>
    <pc:docChg chg="undo redo custSel addSld modSld">
      <pc:chgData name="Amishga Alphonius" userId="99605e18-663c-4808-9dfb-8926cd23b57a" providerId="ADAL" clId="{07E3D2D7-A195-B94C-8763-1DE235B37833}" dt="2024-03-07T03:57:51.969" v="7234" actId="113"/>
      <pc:docMkLst>
        <pc:docMk/>
      </pc:docMkLst>
      <pc:sldChg chg="modSp mod">
        <pc:chgData name="Amishga Alphonius" userId="99605e18-663c-4808-9dfb-8926cd23b57a" providerId="ADAL" clId="{07E3D2D7-A195-B94C-8763-1DE235B37833}" dt="2024-03-04T01:36:31.595" v="24" actId="1076"/>
        <pc:sldMkLst>
          <pc:docMk/>
          <pc:sldMk cId="738555567" sldId="256"/>
        </pc:sldMkLst>
        <pc:spChg chg="mod">
          <ac:chgData name="Amishga Alphonius" userId="99605e18-663c-4808-9dfb-8926cd23b57a" providerId="ADAL" clId="{07E3D2D7-A195-B94C-8763-1DE235B37833}" dt="2024-03-04T01:36:28.758" v="22" actId="20577"/>
          <ac:spMkLst>
            <pc:docMk/>
            <pc:sldMk cId="738555567" sldId="256"/>
            <ac:spMk id="2" creationId="{7A5B3CE2-DD60-820A-50C3-04FFABC27AD7}"/>
          </ac:spMkLst>
        </pc:spChg>
        <pc:spChg chg="mod">
          <ac:chgData name="Amishga Alphonius" userId="99605e18-663c-4808-9dfb-8926cd23b57a" providerId="ADAL" clId="{07E3D2D7-A195-B94C-8763-1DE235B37833}" dt="2024-03-04T01:36:00.545" v="14" actId="20577"/>
          <ac:spMkLst>
            <pc:docMk/>
            <pc:sldMk cId="738555567" sldId="256"/>
            <ac:spMk id="3" creationId="{0A6629CD-5585-A9D7-B70E-FEB43CFD3D5E}"/>
          </ac:spMkLst>
        </pc:spChg>
        <pc:picChg chg="mod">
          <ac:chgData name="Amishga Alphonius" userId="99605e18-663c-4808-9dfb-8926cd23b57a" providerId="ADAL" clId="{07E3D2D7-A195-B94C-8763-1DE235B37833}" dt="2024-03-04T01:36:31.595" v="24" actId="1076"/>
          <ac:picMkLst>
            <pc:docMk/>
            <pc:sldMk cId="738555567" sldId="256"/>
            <ac:picMk id="54" creationId="{B311DD0C-3907-D296-53CB-553F265A3E8A}"/>
          </ac:picMkLst>
        </pc:picChg>
      </pc:sldChg>
      <pc:sldChg chg="addSp delSp modSp mod">
        <pc:chgData name="Amishga Alphonius" userId="99605e18-663c-4808-9dfb-8926cd23b57a" providerId="ADAL" clId="{07E3D2D7-A195-B94C-8763-1DE235B37833}" dt="2024-03-07T03:26:56.433" v="6127" actId="20577"/>
        <pc:sldMkLst>
          <pc:docMk/>
          <pc:sldMk cId="1611136130" sldId="277"/>
        </pc:sldMkLst>
        <pc:spChg chg="mod">
          <ac:chgData name="Amishga Alphonius" userId="99605e18-663c-4808-9dfb-8926cd23b57a" providerId="ADAL" clId="{07E3D2D7-A195-B94C-8763-1DE235B37833}" dt="2024-03-07T01:20:14.400" v="636" actId="113"/>
          <ac:spMkLst>
            <pc:docMk/>
            <pc:sldMk cId="1611136130" sldId="277"/>
            <ac:spMk id="2" creationId="{D24E5669-E987-B2F8-8E46-5D3D09DE1F8D}"/>
          </ac:spMkLst>
        </pc:spChg>
        <pc:spChg chg="del mod">
          <ac:chgData name="Amishga Alphonius" userId="99605e18-663c-4808-9dfb-8926cd23b57a" providerId="ADAL" clId="{07E3D2D7-A195-B94C-8763-1DE235B37833}" dt="2024-03-07T01:29:58.140" v="1023" actId="478"/>
          <ac:spMkLst>
            <pc:docMk/>
            <pc:sldMk cId="1611136130" sldId="277"/>
            <ac:spMk id="3" creationId="{222AFAE7-6E3C-2925-34BE-EF442178313F}"/>
          </ac:spMkLst>
        </pc:spChg>
        <pc:spChg chg="del mod">
          <ac:chgData name="Amishga Alphonius" userId="99605e18-663c-4808-9dfb-8926cd23b57a" providerId="ADAL" clId="{07E3D2D7-A195-B94C-8763-1DE235B37833}" dt="2024-03-07T02:51:28.745" v="3029" actId="478"/>
          <ac:spMkLst>
            <pc:docMk/>
            <pc:sldMk cId="1611136130" sldId="277"/>
            <ac:spMk id="4" creationId="{FD9F8E46-50E7-239B-ACCB-5ACB384D8F5B}"/>
          </ac:spMkLst>
        </pc:spChg>
        <pc:spChg chg="mod">
          <ac:chgData name="Amishga Alphonius" userId="99605e18-663c-4808-9dfb-8926cd23b57a" providerId="ADAL" clId="{07E3D2D7-A195-B94C-8763-1DE235B37833}" dt="2024-03-07T01:33:17.376" v="1081" actId="166"/>
          <ac:spMkLst>
            <pc:docMk/>
            <pc:sldMk cId="1611136130" sldId="277"/>
            <ac:spMk id="6" creationId="{C9685714-910B-D1AF-7747-C8B0BC59A3CD}"/>
          </ac:spMkLst>
        </pc:spChg>
        <pc:spChg chg="mod">
          <ac:chgData name="Amishga Alphonius" userId="99605e18-663c-4808-9dfb-8926cd23b57a" providerId="ADAL" clId="{07E3D2D7-A195-B94C-8763-1DE235B37833}" dt="2024-03-07T03:26:56.433" v="6127" actId="20577"/>
          <ac:spMkLst>
            <pc:docMk/>
            <pc:sldMk cId="1611136130" sldId="277"/>
            <ac:spMk id="9" creationId="{9A2D839E-CBAA-B0AC-3B76-B679EA2DC393}"/>
          </ac:spMkLst>
        </pc:spChg>
        <pc:spChg chg="mod">
          <ac:chgData name="Amishga Alphonius" userId="99605e18-663c-4808-9dfb-8926cd23b57a" providerId="ADAL" clId="{07E3D2D7-A195-B94C-8763-1DE235B37833}" dt="2024-03-07T02:45:41.530" v="2543" actId="20577"/>
          <ac:spMkLst>
            <pc:docMk/>
            <pc:sldMk cId="1611136130" sldId="277"/>
            <ac:spMk id="11" creationId="{4422598F-FA0B-8E3B-7EC6-763EA90531A9}"/>
          </ac:spMkLst>
        </pc:spChg>
        <pc:spChg chg="add mod">
          <ac:chgData name="Amishga Alphonius" userId="99605e18-663c-4808-9dfb-8926cd23b57a" providerId="ADAL" clId="{07E3D2D7-A195-B94C-8763-1DE235B37833}" dt="2024-03-07T01:48:29.122" v="1232" actId="1582"/>
          <ac:spMkLst>
            <pc:docMk/>
            <pc:sldMk cId="1611136130" sldId="277"/>
            <ac:spMk id="15" creationId="{3C85D454-3492-F0B5-C9D5-784EA9EAB9E5}"/>
          </ac:spMkLst>
        </pc:spChg>
        <pc:spChg chg="add mod">
          <ac:chgData name="Amishga Alphonius" userId="99605e18-663c-4808-9dfb-8926cd23b57a" providerId="ADAL" clId="{07E3D2D7-A195-B94C-8763-1DE235B37833}" dt="2024-03-07T01:48:38.112" v="1236" actId="14100"/>
          <ac:spMkLst>
            <pc:docMk/>
            <pc:sldMk cId="1611136130" sldId="277"/>
            <ac:spMk id="24" creationId="{3ADB0237-EE03-DC28-14E3-BE2722754775}"/>
          </ac:spMkLst>
        </pc:spChg>
        <pc:spChg chg="add mod">
          <ac:chgData name="Amishga Alphonius" userId="99605e18-663c-4808-9dfb-8926cd23b57a" providerId="ADAL" clId="{07E3D2D7-A195-B94C-8763-1DE235B37833}" dt="2024-03-07T01:49:03.620" v="1245" actId="1076"/>
          <ac:spMkLst>
            <pc:docMk/>
            <pc:sldMk cId="1611136130" sldId="277"/>
            <ac:spMk id="25" creationId="{40E88FDE-0E98-28E0-7D82-45F033F1C1EA}"/>
          </ac:spMkLst>
        </pc:spChg>
        <pc:spChg chg="add mod">
          <ac:chgData name="Amishga Alphonius" userId="99605e18-663c-4808-9dfb-8926cd23b57a" providerId="ADAL" clId="{07E3D2D7-A195-B94C-8763-1DE235B37833}" dt="2024-03-07T01:49:11.030" v="1247" actId="1076"/>
          <ac:spMkLst>
            <pc:docMk/>
            <pc:sldMk cId="1611136130" sldId="277"/>
            <ac:spMk id="26" creationId="{E261B4FE-6ED5-DDF1-75E6-D6D93AEF601D}"/>
          </ac:spMkLst>
        </pc:spChg>
        <pc:spChg chg="add mod">
          <ac:chgData name="Amishga Alphonius" userId="99605e18-663c-4808-9dfb-8926cd23b57a" providerId="ADAL" clId="{07E3D2D7-A195-B94C-8763-1DE235B37833}" dt="2024-03-07T01:49:19.315" v="1251" actId="20577"/>
          <ac:spMkLst>
            <pc:docMk/>
            <pc:sldMk cId="1611136130" sldId="277"/>
            <ac:spMk id="27" creationId="{91DC6556-FE88-D89F-3360-21694A728C97}"/>
          </ac:spMkLst>
        </pc:spChg>
        <pc:spChg chg="add mod">
          <ac:chgData name="Amishga Alphonius" userId="99605e18-663c-4808-9dfb-8926cd23b57a" providerId="ADAL" clId="{07E3D2D7-A195-B94C-8763-1DE235B37833}" dt="2024-03-07T01:49:27.535" v="1255" actId="20577"/>
          <ac:spMkLst>
            <pc:docMk/>
            <pc:sldMk cId="1611136130" sldId="277"/>
            <ac:spMk id="28" creationId="{2E9308E4-873D-807F-F660-5645176938D5}"/>
          </ac:spMkLst>
        </pc:spChg>
        <pc:spChg chg="add mod">
          <ac:chgData name="Amishga Alphonius" userId="99605e18-663c-4808-9dfb-8926cd23b57a" providerId="ADAL" clId="{07E3D2D7-A195-B94C-8763-1DE235B37833}" dt="2024-03-07T01:50:20.502" v="1267" actId="14100"/>
          <ac:spMkLst>
            <pc:docMk/>
            <pc:sldMk cId="1611136130" sldId="277"/>
            <ac:spMk id="31" creationId="{4A491B87-EC6C-B519-4C89-D6AEB9F3ED7A}"/>
          </ac:spMkLst>
        </pc:spChg>
        <pc:spChg chg="add mod">
          <ac:chgData name="Amishga Alphonius" userId="99605e18-663c-4808-9dfb-8926cd23b57a" providerId="ADAL" clId="{07E3D2D7-A195-B94C-8763-1DE235B37833}" dt="2024-03-07T01:50:29.378" v="1271" actId="20577"/>
          <ac:spMkLst>
            <pc:docMk/>
            <pc:sldMk cId="1611136130" sldId="277"/>
            <ac:spMk id="32" creationId="{68AE469E-619A-847C-EEAA-66B72C74F7B1}"/>
          </ac:spMkLst>
        </pc:spChg>
        <pc:spChg chg="add mod">
          <ac:chgData name="Amishga Alphonius" userId="99605e18-663c-4808-9dfb-8926cd23b57a" providerId="ADAL" clId="{07E3D2D7-A195-B94C-8763-1DE235B37833}" dt="2024-03-07T01:50:54.267" v="1284" actId="1076"/>
          <ac:spMkLst>
            <pc:docMk/>
            <pc:sldMk cId="1611136130" sldId="277"/>
            <ac:spMk id="33" creationId="{A95E5ABA-2C72-5F31-A9CF-B95CFE3D3748}"/>
          </ac:spMkLst>
        </pc:spChg>
        <pc:spChg chg="add mod">
          <ac:chgData name="Amishga Alphonius" userId="99605e18-663c-4808-9dfb-8926cd23b57a" providerId="ADAL" clId="{07E3D2D7-A195-B94C-8763-1DE235B37833}" dt="2024-03-07T01:50:59.414" v="1285"/>
          <ac:spMkLst>
            <pc:docMk/>
            <pc:sldMk cId="1611136130" sldId="277"/>
            <ac:spMk id="34" creationId="{F4140026-BB63-780F-9D33-92DF1E2D745E}"/>
          </ac:spMkLst>
        </pc:spChg>
        <pc:spChg chg="add del mod">
          <ac:chgData name="Amishga Alphonius" userId="99605e18-663c-4808-9dfb-8926cd23b57a" providerId="ADAL" clId="{07E3D2D7-A195-B94C-8763-1DE235B37833}" dt="2024-03-07T03:12:43.059" v="4943" actId="478"/>
          <ac:spMkLst>
            <pc:docMk/>
            <pc:sldMk cId="1611136130" sldId="277"/>
            <ac:spMk id="35" creationId="{EEB0DE4D-BDA5-6FBC-69AB-F5D6EE675697}"/>
          </ac:spMkLst>
        </pc:spChg>
        <pc:spChg chg="add del mod">
          <ac:chgData name="Amishga Alphonius" userId="99605e18-663c-4808-9dfb-8926cd23b57a" providerId="ADAL" clId="{07E3D2D7-A195-B94C-8763-1DE235B37833}" dt="2024-03-07T03:11:38.698" v="4877" actId="478"/>
          <ac:spMkLst>
            <pc:docMk/>
            <pc:sldMk cId="1611136130" sldId="277"/>
            <ac:spMk id="36" creationId="{0358415F-3F23-FF2F-6C43-059CAB93C0D5}"/>
          </ac:spMkLst>
        </pc:spChg>
        <pc:spChg chg="add del mod">
          <ac:chgData name="Amishga Alphonius" userId="99605e18-663c-4808-9dfb-8926cd23b57a" providerId="ADAL" clId="{07E3D2D7-A195-B94C-8763-1DE235B37833}" dt="2024-03-07T03:12:46.332" v="4944" actId="478"/>
          <ac:spMkLst>
            <pc:docMk/>
            <pc:sldMk cId="1611136130" sldId="277"/>
            <ac:spMk id="37" creationId="{6ABA2419-D10F-9C9C-CA6C-936486A2339E}"/>
          </ac:spMkLst>
        </pc:spChg>
        <pc:picChg chg="mod modCrop">
          <ac:chgData name="Amishga Alphonius" userId="99605e18-663c-4808-9dfb-8926cd23b57a" providerId="ADAL" clId="{07E3D2D7-A195-B94C-8763-1DE235B37833}" dt="2024-03-07T03:24:48.266" v="6062" actId="1076"/>
          <ac:picMkLst>
            <pc:docMk/>
            <pc:sldMk cId="1611136130" sldId="277"/>
            <ac:picMk id="7" creationId="{8C8DB54D-F352-4901-531F-FADC115BEFE0}"/>
          </ac:picMkLst>
        </pc:picChg>
        <pc:picChg chg="del">
          <ac:chgData name="Amishga Alphonius" userId="99605e18-663c-4808-9dfb-8926cd23b57a" providerId="ADAL" clId="{07E3D2D7-A195-B94C-8763-1DE235B37833}" dt="2024-03-07T01:07:20.863" v="217" actId="478"/>
          <ac:picMkLst>
            <pc:docMk/>
            <pc:sldMk cId="1611136130" sldId="277"/>
            <ac:picMk id="10" creationId="{5D8B2C4E-0DBA-A275-5BA7-E8D8211F9E02}"/>
          </ac:picMkLst>
        </pc:picChg>
        <pc:picChg chg="add mod modCrop">
          <ac:chgData name="Amishga Alphonius" userId="99605e18-663c-4808-9dfb-8926cd23b57a" providerId="ADAL" clId="{07E3D2D7-A195-B94C-8763-1DE235B37833}" dt="2024-03-07T01:43:40.459" v="1207" actId="1037"/>
          <ac:picMkLst>
            <pc:docMk/>
            <pc:sldMk cId="1611136130" sldId="277"/>
            <ac:picMk id="12" creationId="{90119319-8F1E-AC25-C2DE-20EAB8887B54}"/>
          </ac:picMkLst>
        </pc:picChg>
        <pc:picChg chg="add mod modCrop">
          <ac:chgData name="Amishga Alphonius" userId="99605e18-663c-4808-9dfb-8926cd23b57a" providerId="ADAL" clId="{07E3D2D7-A195-B94C-8763-1DE235B37833}" dt="2024-03-07T01:43:40.459" v="1207" actId="1037"/>
          <ac:picMkLst>
            <pc:docMk/>
            <pc:sldMk cId="1611136130" sldId="277"/>
            <ac:picMk id="14" creationId="{8DD77C26-8CFB-B407-EBA7-A73E54E5E9AF}"/>
          </ac:picMkLst>
        </pc:picChg>
        <pc:picChg chg="add mod modCrop">
          <ac:chgData name="Amishga Alphonius" userId="99605e18-663c-4808-9dfb-8926cd23b57a" providerId="ADAL" clId="{07E3D2D7-A195-B94C-8763-1DE235B37833}" dt="2024-03-07T01:43:40.459" v="1207" actId="1037"/>
          <ac:picMkLst>
            <pc:docMk/>
            <pc:sldMk cId="1611136130" sldId="277"/>
            <ac:picMk id="17" creationId="{4D5D72B6-2A05-4EA5-A3F3-F7F6E7562A51}"/>
          </ac:picMkLst>
        </pc:picChg>
        <pc:picChg chg="add mod modCrop">
          <ac:chgData name="Amishga Alphonius" userId="99605e18-663c-4808-9dfb-8926cd23b57a" providerId="ADAL" clId="{07E3D2D7-A195-B94C-8763-1DE235B37833}" dt="2024-03-07T01:46:00.907" v="1222" actId="1076"/>
          <ac:picMkLst>
            <pc:docMk/>
            <pc:sldMk cId="1611136130" sldId="277"/>
            <ac:picMk id="19" creationId="{64BEBECD-4B8A-00A2-99FA-65A7CEBBBC1A}"/>
          </ac:picMkLst>
        </pc:picChg>
        <pc:picChg chg="add mod">
          <ac:chgData name="Amishga Alphonius" userId="99605e18-663c-4808-9dfb-8926cd23b57a" providerId="ADAL" clId="{07E3D2D7-A195-B94C-8763-1DE235B37833}" dt="2024-03-07T01:44:44.959" v="1217"/>
          <ac:picMkLst>
            <pc:docMk/>
            <pc:sldMk cId="1611136130" sldId="277"/>
            <ac:picMk id="21" creationId="{60A3443D-48D3-F377-D486-FE8AC2F5350B}"/>
          </ac:picMkLst>
        </pc:picChg>
        <pc:picChg chg="add mod modCrop">
          <ac:chgData name="Amishga Alphonius" userId="99605e18-663c-4808-9dfb-8926cd23b57a" providerId="ADAL" clId="{07E3D2D7-A195-B94C-8763-1DE235B37833}" dt="2024-03-07T01:48:19.080" v="1231" actId="1076"/>
          <ac:picMkLst>
            <pc:docMk/>
            <pc:sldMk cId="1611136130" sldId="277"/>
            <ac:picMk id="23" creationId="{4115B153-F95A-8374-D6CC-222FD68A97B9}"/>
          </ac:picMkLst>
        </pc:picChg>
        <pc:picChg chg="add mod modCrop">
          <ac:chgData name="Amishga Alphonius" userId="99605e18-663c-4808-9dfb-8926cd23b57a" providerId="ADAL" clId="{07E3D2D7-A195-B94C-8763-1DE235B37833}" dt="2024-03-07T01:50:45.160" v="1282" actId="1035"/>
          <ac:picMkLst>
            <pc:docMk/>
            <pc:sldMk cId="1611136130" sldId="277"/>
            <ac:picMk id="30" creationId="{8FFFF55A-BD15-1990-CBD8-849947452E87}"/>
          </ac:picMkLst>
        </pc:picChg>
      </pc:sldChg>
      <pc:sldChg chg="modSp mod">
        <pc:chgData name="Amishga Alphonius" userId="99605e18-663c-4808-9dfb-8926cd23b57a" providerId="ADAL" clId="{07E3D2D7-A195-B94C-8763-1DE235B37833}" dt="2024-03-07T03:57:51.969" v="7234" actId="113"/>
        <pc:sldMkLst>
          <pc:docMk/>
          <pc:sldMk cId="623682604" sldId="280"/>
        </pc:sldMkLst>
        <pc:spChg chg="mod">
          <ac:chgData name="Amishga Alphonius" userId="99605e18-663c-4808-9dfb-8926cd23b57a" providerId="ADAL" clId="{07E3D2D7-A195-B94C-8763-1DE235B37833}" dt="2024-03-07T03:57:51.969" v="7234" actId="113"/>
          <ac:spMkLst>
            <pc:docMk/>
            <pc:sldMk cId="623682604" sldId="280"/>
            <ac:spMk id="9" creationId="{3952EEA7-7E5F-4410-5D56-4608FD967C4B}"/>
          </ac:spMkLst>
        </pc:spChg>
      </pc:sldChg>
      <pc:sldChg chg="modSp mod">
        <pc:chgData name="Amishga Alphonius" userId="99605e18-663c-4808-9dfb-8926cd23b57a" providerId="ADAL" clId="{07E3D2D7-A195-B94C-8763-1DE235B37833}" dt="2024-03-07T03:54:02.138" v="7227" actId="20577"/>
        <pc:sldMkLst>
          <pc:docMk/>
          <pc:sldMk cId="2407327886" sldId="282"/>
        </pc:sldMkLst>
        <pc:spChg chg="mod">
          <ac:chgData name="Amishga Alphonius" userId="99605e18-663c-4808-9dfb-8926cd23b57a" providerId="ADAL" clId="{07E3D2D7-A195-B94C-8763-1DE235B37833}" dt="2024-03-05T23:50:57.624" v="120" actId="404"/>
          <ac:spMkLst>
            <pc:docMk/>
            <pc:sldMk cId="2407327886" sldId="282"/>
            <ac:spMk id="5" creationId="{E5265156-48EC-8DEF-2E17-ADF0FFFAF639}"/>
          </ac:spMkLst>
        </pc:spChg>
        <pc:spChg chg="mod">
          <ac:chgData name="Amishga Alphonius" userId="99605e18-663c-4808-9dfb-8926cd23b57a" providerId="ADAL" clId="{07E3D2D7-A195-B94C-8763-1DE235B37833}" dt="2024-03-07T03:07:39.038" v="4654" actId="1036"/>
          <ac:spMkLst>
            <pc:docMk/>
            <pc:sldMk cId="2407327886" sldId="282"/>
            <ac:spMk id="7" creationId="{5EEAB41A-2CCA-0F7D-B54C-EC36F7252D78}"/>
          </ac:spMkLst>
        </pc:spChg>
        <pc:spChg chg="mod">
          <ac:chgData name="Amishga Alphonius" userId="99605e18-663c-4808-9dfb-8926cd23b57a" providerId="ADAL" clId="{07E3D2D7-A195-B94C-8763-1DE235B37833}" dt="2024-03-07T03:07:39.038" v="4654" actId="1036"/>
          <ac:spMkLst>
            <pc:docMk/>
            <pc:sldMk cId="2407327886" sldId="282"/>
            <ac:spMk id="9" creationId="{94176E5C-2C3A-3930-9CF7-0C2DD3516352}"/>
          </ac:spMkLst>
        </pc:spChg>
        <pc:graphicFrameChg chg="mod modGraphic">
          <ac:chgData name="Amishga Alphonius" userId="99605e18-663c-4808-9dfb-8926cd23b57a" providerId="ADAL" clId="{07E3D2D7-A195-B94C-8763-1DE235B37833}" dt="2024-03-07T03:54:02.138" v="7227" actId="20577"/>
          <ac:graphicFrameMkLst>
            <pc:docMk/>
            <pc:sldMk cId="2407327886" sldId="282"/>
            <ac:graphicFrameMk id="3" creationId="{7DB21D95-AFFE-738C-FF30-CFF768EE4839}"/>
          </ac:graphicFrameMkLst>
        </pc:graphicFrameChg>
      </pc:sldChg>
      <pc:sldChg chg="add">
        <pc:chgData name="Amishga Alphonius" userId="99605e18-663c-4808-9dfb-8926cd23b57a" providerId="ADAL" clId="{07E3D2D7-A195-B94C-8763-1DE235B37833}" dt="2024-03-07T01:06:46.128" v="173" actId="2890"/>
        <pc:sldMkLst>
          <pc:docMk/>
          <pc:sldMk cId="952986906" sldId="284"/>
        </pc:sldMkLst>
      </pc:sldChg>
      <pc:sldChg chg="addSp delSp modSp add mod">
        <pc:chgData name="Amishga Alphonius" userId="99605e18-663c-4808-9dfb-8926cd23b57a" providerId="ADAL" clId="{07E3D2D7-A195-B94C-8763-1DE235B37833}" dt="2024-03-07T03:55:10.282" v="7229" actId="20577"/>
        <pc:sldMkLst>
          <pc:docMk/>
          <pc:sldMk cId="156325169" sldId="285"/>
        </pc:sldMkLst>
        <pc:spChg chg="add mod">
          <ac:chgData name="Amishga Alphonius" userId="99605e18-663c-4808-9dfb-8926cd23b57a" providerId="ADAL" clId="{07E3D2D7-A195-B94C-8763-1DE235B37833}" dt="2024-03-07T03:55:10.282" v="7229" actId="20577"/>
          <ac:spMkLst>
            <pc:docMk/>
            <pc:sldMk cId="156325169" sldId="285"/>
            <ac:spMk id="3" creationId="{7A52100D-42AA-B10A-DD87-E47247749D00}"/>
          </ac:spMkLst>
        </pc:spChg>
        <pc:spChg chg="del">
          <ac:chgData name="Amishga Alphonius" userId="99605e18-663c-4808-9dfb-8926cd23b57a" providerId="ADAL" clId="{07E3D2D7-A195-B94C-8763-1DE235B37833}" dt="2024-03-07T01:53:57.433" v="1359" actId="478"/>
          <ac:spMkLst>
            <pc:docMk/>
            <pc:sldMk cId="156325169" sldId="285"/>
            <ac:spMk id="9" creationId="{C9F8F6BC-4B7E-10B2-FED1-588A7313D4A9}"/>
          </ac:spMkLst>
        </pc:spChg>
        <pc:spChg chg="del mod">
          <ac:chgData name="Amishga Alphonius" userId="99605e18-663c-4808-9dfb-8926cd23b57a" providerId="ADAL" clId="{07E3D2D7-A195-B94C-8763-1DE235B37833}" dt="2024-03-07T03:09:56.140" v="4805" actId="478"/>
          <ac:spMkLst>
            <pc:docMk/>
            <pc:sldMk cId="156325169" sldId="285"/>
            <ac:spMk id="11" creationId="{50B2C06E-6227-6F8C-7C6D-E2A7AEF99750}"/>
          </ac:spMkLst>
        </pc:spChg>
        <pc:spChg chg="del">
          <ac:chgData name="Amishga Alphonius" userId="99605e18-663c-4808-9dfb-8926cd23b57a" providerId="ADAL" clId="{07E3D2D7-A195-B94C-8763-1DE235B37833}" dt="2024-03-07T01:57:27.845" v="1506" actId="478"/>
          <ac:spMkLst>
            <pc:docMk/>
            <pc:sldMk cId="156325169" sldId="285"/>
            <ac:spMk id="15" creationId="{7398FF31-E226-57E6-1D05-ECE708C042CF}"/>
          </ac:spMkLst>
        </pc:spChg>
        <pc:spChg chg="add del mod">
          <ac:chgData name="Amishga Alphonius" userId="99605e18-663c-4808-9dfb-8926cd23b57a" providerId="ADAL" clId="{07E3D2D7-A195-B94C-8763-1DE235B37833}" dt="2024-03-07T03:10:00.503" v="4809" actId="478"/>
          <ac:spMkLst>
            <pc:docMk/>
            <pc:sldMk cId="156325169" sldId="285"/>
            <ac:spMk id="16" creationId="{8F52918F-D36F-15C4-D508-B5B8849CA917}"/>
          </ac:spMkLst>
        </pc:spChg>
        <pc:spChg chg="add del mod">
          <ac:chgData name="Amishga Alphonius" userId="99605e18-663c-4808-9dfb-8926cd23b57a" providerId="ADAL" clId="{07E3D2D7-A195-B94C-8763-1DE235B37833}" dt="2024-03-07T03:09:57.911" v="4807" actId="478"/>
          <ac:spMkLst>
            <pc:docMk/>
            <pc:sldMk cId="156325169" sldId="285"/>
            <ac:spMk id="18" creationId="{EEDCEF8A-2409-2132-19FA-84FF42871D2B}"/>
          </ac:spMkLst>
        </pc:spChg>
        <pc:spChg chg="add mod">
          <ac:chgData name="Amishga Alphonius" userId="99605e18-663c-4808-9dfb-8926cd23b57a" providerId="ADAL" clId="{07E3D2D7-A195-B94C-8763-1DE235B37833}" dt="2024-03-07T03:10:35.278" v="4830" actId="1076"/>
          <ac:spMkLst>
            <pc:docMk/>
            <pc:sldMk cId="156325169" sldId="285"/>
            <ac:spMk id="20" creationId="{1C95C87B-EF68-9A16-CF34-D69A13E6E7D0}"/>
          </ac:spMkLst>
        </pc:spChg>
        <pc:spChg chg="add mod">
          <ac:chgData name="Amishga Alphonius" userId="99605e18-663c-4808-9dfb-8926cd23b57a" providerId="ADAL" clId="{07E3D2D7-A195-B94C-8763-1DE235B37833}" dt="2024-03-07T03:11:26.659" v="4875" actId="1076"/>
          <ac:spMkLst>
            <pc:docMk/>
            <pc:sldMk cId="156325169" sldId="285"/>
            <ac:spMk id="21" creationId="{7A8F6F43-1313-9623-85F5-10407D8010CD}"/>
          </ac:spMkLst>
        </pc:spChg>
        <pc:spChg chg="del">
          <ac:chgData name="Amishga Alphonius" userId="99605e18-663c-4808-9dfb-8926cd23b57a" providerId="ADAL" clId="{07E3D2D7-A195-B94C-8763-1DE235B37833}" dt="2024-03-07T01:57:27.845" v="1506" actId="478"/>
          <ac:spMkLst>
            <pc:docMk/>
            <pc:sldMk cId="156325169" sldId="285"/>
            <ac:spMk id="24" creationId="{9C7F3BE3-447C-C071-5AAF-635C5433308E}"/>
          </ac:spMkLst>
        </pc:spChg>
        <pc:spChg chg="del">
          <ac:chgData name="Amishga Alphonius" userId="99605e18-663c-4808-9dfb-8926cd23b57a" providerId="ADAL" clId="{07E3D2D7-A195-B94C-8763-1DE235B37833}" dt="2024-03-07T01:57:23.393" v="1505" actId="478"/>
          <ac:spMkLst>
            <pc:docMk/>
            <pc:sldMk cId="156325169" sldId="285"/>
            <ac:spMk id="25" creationId="{69DE447C-505D-572E-2041-690A0AAD181C}"/>
          </ac:spMkLst>
        </pc:spChg>
        <pc:spChg chg="del">
          <ac:chgData name="Amishga Alphonius" userId="99605e18-663c-4808-9dfb-8926cd23b57a" providerId="ADAL" clId="{07E3D2D7-A195-B94C-8763-1DE235B37833}" dt="2024-03-07T01:57:23.393" v="1505" actId="478"/>
          <ac:spMkLst>
            <pc:docMk/>
            <pc:sldMk cId="156325169" sldId="285"/>
            <ac:spMk id="26" creationId="{A0EA55EB-4EF9-F370-CE8A-F9BCA65C0082}"/>
          </ac:spMkLst>
        </pc:spChg>
        <pc:spChg chg="del">
          <ac:chgData name="Amishga Alphonius" userId="99605e18-663c-4808-9dfb-8926cd23b57a" providerId="ADAL" clId="{07E3D2D7-A195-B94C-8763-1DE235B37833}" dt="2024-03-07T01:57:23.393" v="1505" actId="478"/>
          <ac:spMkLst>
            <pc:docMk/>
            <pc:sldMk cId="156325169" sldId="285"/>
            <ac:spMk id="27" creationId="{C118D42F-009C-FEAC-4B2F-2CCB60951C21}"/>
          </ac:spMkLst>
        </pc:spChg>
        <pc:spChg chg="del mod">
          <ac:chgData name="Amishga Alphonius" userId="99605e18-663c-4808-9dfb-8926cd23b57a" providerId="ADAL" clId="{07E3D2D7-A195-B94C-8763-1DE235B37833}" dt="2024-03-07T01:57:13.210" v="1504" actId="478"/>
          <ac:spMkLst>
            <pc:docMk/>
            <pc:sldMk cId="156325169" sldId="285"/>
            <ac:spMk id="28" creationId="{3986FE94-B354-E570-4AEF-C0FD5191345A}"/>
          </ac:spMkLst>
        </pc:spChg>
        <pc:spChg chg="del">
          <ac:chgData name="Amishga Alphonius" userId="99605e18-663c-4808-9dfb-8926cd23b57a" providerId="ADAL" clId="{07E3D2D7-A195-B94C-8763-1DE235B37833}" dt="2024-03-07T01:57:27.845" v="1506" actId="478"/>
          <ac:spMkLst>
            <pc:docMk/>
            <pc:sldMk cId="156325169" sldId="285"/>
            <ac:spMk id="31" creationId="{41093F78-FCCB-1C19-ACA6-8AE18C8E51E1}"/>
          </ac:spMkLst>
        </pc:spChg>
        <pc:spChg chg="del">
          <ac:chgData name="Amishga Alphonius" userId="99605e18-663c-4808-9dfb-8926cd23b57a" providerId="ADAL" clId="{07E3D2D7-A195-B94C-8763-1DE235B37833}" dt="2024-03-07T01:57:23.393" v="1505" actId="478"/>
          <ac:spMkLst>
            <pc:docMk/>
            <pc:sldMk cId="156325169" sldId="285"/>
            <ac:spMk id="32" creationId="{B39D0D1A-A73F-38A1-13E7-79E2FA1DC3C3}"/>
          </ac:spMkLst>
        </pc:spChg>
        <pc:spChg chg="del">
          <ac:chgData name="Amishga Alphonius" userId="99605e18-663c-4808-9dfb-8926cd23b57a" providerId="ADAL" clId="{07E3D2D7-A195-B94C-8763-1DE235B37833}" dt="2024-03-07T01:57:23.393" v="1505" actId="478"/>
          <ac:spMkLst>
            <pc:docMk/>
            <pc:sldMk cId="156325169" sldId="285"/>
            <ac:spMk id="33" creationId="{508C7536-3DA5-A1C5-A35A-D5E66128AC95}"/>
          </ac:spMkLst>
        </pc:spChg>
        <pc:spChg chg="del">
          <ac:chgData name="Amishga Alphonius" userId="99605e18-663c-4808-9dfb-8926cd23b57a" providerId="ADAL" clId="{07E3D2D7-A195-B94C-8763-1DE235B37833}" dt="2024-03-07T01:53:51.006" v="1358" actId="478"/>
          <ac:spMkLst>
            <pc:docMk/>
            <pc:sldMk cId="156325169" sldId="285"/>
            <ac:spMk id="35" creationId="{EC32DE4C-B374-F98E-CED0-147AC59F1172}"/>
          </ac:spMkLst>
        </pc:spChg>
        <pc:spChg chg="del">
          <ac:chgData name="Amishga Alphonius" userId="99605e18-663c-4808-9dfb-8926cd23b57a" providerId="ADAL" clId="{07E3D2D7-A195-B94C-8763-1DE235B37833}" dt="2024-03-07T01:53:48.989" v="1357" actId="478"/>
          <ac:spMkLst>
            <pc:docMk/>
            <pc:sldMk cId="156325169" sldId="285"/>
            <ac:spMk id="36" creationId="{1F985B1B-B550-E8C6-B6F1-EEEBA6D04EE2}"/>
          </ac:spMkLst>
        </pc:spChg>
        <pc:picChg chg="add del mod modCrop">
          <ac:chgData name="Amishga Alphonius" userId="99605e18-663c-4808-9dfb-8926cd23b57a" providerId="ADAL" clId="{07E3D2D7-A195-B94C-8763-1DE235B37833}" dt="2024-03-07T03:09:57.015" v="4806" actId="478"/>
          <ac:picMkLst>
            <pc:docMk/>
            <pc:sldMk cId="156325169" sldId="285"/>
            <ac:picMk id="7" creationId="{E4A60FE8-9831-71D5-E6B2-CB489E6226F1}"/>
          </ac:picMkLst>
        </pc:picChg>
        <pc:picChg chg="del">
          <ac:chgData name="Amishga Alphonius" userId="99605e18-663c-4808-9dfb-8926cd23b57a" providerId="ADAL" clId="{07E3D2D7-A195-B94C-8763-1DE235B37833}" dt="2024-03-07T01:57:07.403" v="1502" actId="478"/>
          <ac:picMkLst>
            <pc:docMk/>
            <pc:sldMk cId="156325169" sldId="285"/>
            <ac:picMk id="12" creationId="{FD2E715A-1DE8-6E10-B058-F5351C94FAF4}"/>
          </ac:picMkLst>
        </pc:picChg>
        <pc:picChg chg="add del mod modCrop">
          <ac:chgData name="Amishga Alphonius" userId="99605e18-663c-4808-9dfb-8926cd23b57a" providerId="ADAL" clId="{07E3D2D7-A195-B94C-8763-1DE235B37833}" dt="2024-03-07T03:09:58.926" v="4808" actId="478"/>
          <ac:picMkLst>
            <pc:docMk/>
            <pc:sldMk cId="156325169" sldId="285"/>
            <ac:picMk id="13" creationId="{AC1EA3D8-E164-F139-37DF-8FE4367F5249}"/>
          </ac:picMkLst>
        </pc:picChg>
        <pc:picChg chg="del">
          <ac:chgData name="Amishga Alphonius" userId="99605e18-663c-4808-9dfb-8926cd23b57a" providerId="ADAL" clId="{07E3D2D7-A195-B94C-8763-1DE235B37833}" dt="2024-03-07T01:57:07.403" v="1502" actId="478"/>
          <ac:picMkLst>
            <pc:docMk/>
            <pc:sldMk cId="156325169" sldId="285"/>
            <ac:picMk id="14" creationId="{E0CF19C4-FBED-BC6E-C2BD-8B54EF843BF6}"/>
          </ac:picMkLst>
        </pc:picChg>
        <pc:picChg chg="del">
          <ac:chgData name="Amishga Alphonius" userId="99605e18-663c-4808-9dfb-8926cd23b57a" providerId="ADAL" clId="{07E3D2D7-A195-B94C-8763-1DE235B37833}" dt="2024-03-07T01:57:07.403" v="1502" actId="478"/>
          <ac:picMkLst>
            <pc:docMk/>
            <pc:sldMk cId="156325169" sldId="285"/>
            <ac:picMk id="17" creationId="{6CF83366-79A4-6482-29F4-CE56E0838495}"/>
          </ac:picMkLst>
        </pc:picChg>
        <pc:picChg chg="del">
          <ac:chgData name="Amishga Alphonius" userId="99605e18-663c-4808-9dfb-8926cd23b57a" providerId="ADAL" clId="{07E3D2D7-A195-B94C-8763-1DE235B37833}" dt="2024-03-07T01:57:07.403" v="1502" actId="478"/>
          <ac:picMkLst>
            <pc:docMk/>
            <pc:sldMk cId="156325169" sldId="285"/>
            <ac:picMk id="19" creationId="{70773DA3-BB0A-7DE4-9DC4-87B7F1173C65}"/>
          </ac:picMkLst>
        </pc:picChg>
        <pc:picChg chg="del">
          <ac:chgData name="Amishga Alphonius" userId="99605e18-663c-4808-9dfb-8926cd23b57a" providerId="ADAL" clId="{07E3D2D7-A195-B94C-8763-1DE235B37833}" dt="2024-03-07T01:57:07.403" v="1502" actId="478"/>
          <ac:picMkLst>
            <pc:docMk/>
            <pc:sldMk cId="156325169" sldId="285"/>
            <ac:picMk id="23" creationId="{AEA316B0-7027-F379-F5AB-E07CD3C2C11F}"/>
          </ac:picMkLst>
        </pc:picChg>
        <pc:picChg chg="del">
          <ac:chgData name="Amishga Alphonius" userId="99605e18-663c-4808-9dfb-8926cd23b57a" providerId="ADAL" clId="{07E3D2D7-A195-B94C-8763-1DE235B37833}" dt="2024-03-07T01:57:07.403" v="1502" actId="478"/>
          <ac:picMkLst>
            <pc:docMk/>
            <pc:sldMk cId="156325169" sldId="285"/>
            <ac:picMk id="30" creationId="{16ABDBBA-D852-1164-3CB9-BC37AB210739}"/>
          </ac:picMkLst>
        </pc:picChg>
      </pc:sldChg>
      <pc:sldChg chg="addSp delSp modSp add mod">
        <pc:chgData name="Amishga Alphonius" userId="99605e18-663c-4808-9dfb-8926cd23b57a" providerId="ADAL" clId="{07E3D2D7-A195-B94C-8763-1DE235B37833}" dt="2024-03-07T03:37:34.987" v="7221" actId="1076"/>
        <pc:sldMkLst>
          <pc:docMk/>
          <pc:sldMk cId="2248580666" sldId="286"/>
        </pc:sldMkLst>
        <pc:spChg chg="del">
          <ac:chgData name="Amishga Alphonius" userId="99605e18-663c-4808-9dfb-8926cd23b57a" providerId="ADAL" clId="{07E3D2D7-A195-B94C-8763-1DE235B37833}" dt="2024-03-07T03:09:08.990" v="4793" actId="478"/>
          <ac:spMkLst>
            <pc:docMk/>
            <pc:sldMk cId="2248580666" sldId="286"/>
            <ac:spMk id="3" creationId="{4B5A30A7-0A3B-FC7D-3944-2B8EA7832522}"/>
          </ac:spMkLst>
        </pc:spChg>
        <pc:spChg chg="add mod">
          <ac:chgData name="Amishga Alphonius" userId="99605e18-663c-4808-9dfb-8926cd23b57a" providerId="ADAL" clId="{07E3D2D7-A195-B94C-8763-1DE235B37833}" dt="2024-03-07T03:37:34.987" v="7221" actId="1076"/>
          <ac:spMkLst>
            <pc:docMk/>
            <pc:sldMk cId="2248580666" sldId="286"/>
            <ac:spMk id="5" creationId="{6B611A2F-138A-2551-0851-EE163AC3D6E7}"/>
          </ac:spMkLst>
        </pc:spChg>
        <pc:spChg chg="mod">
          <ac:chgData name="Amishga Alphonius" userId="99605e18-663c-4808-9dfb-8926cd23b57a" providerId="ADAL" clId="{07E3D2D7-A195-B94C-8763-1DE235B37833}" dt="2024-03-07T03:32:35.396" v="6655" actId="14100"/>
          <ac:spMkLst>
            <pc:docMk/>
            <pc:sldMk cId="2248580666" sldId="286"/>
            <ac:spMk id="11" creationId="{00D29598-52C1-1298-59A5-98E944E71EA9}"/>
          </ac:spMkLst>
        </pc:spChg>
        <pc:spChg chg="mod">
          <ac:chgData name="Amishga Alphonius" userId="99605e18-663c-4808-9dfb-8926cd23b57a" providerId="ADAL" clId="{07E3D2D7-A195-B94C-8763-1DE235B37833}" dt="2024-03-07T03:32:48.205" v="6658" actId="1076"/>
          <ac:spMkLst>
            <pc:docMk/>
            <pc:sldMk cId="2248580666" sldId="286"/>
            <ac:spMk id="16" creationId="{3145BC54-E41A-FB1F-6477-E5DCA5699030}"/>
          </ac:spMkLst>
        </pc:spChg>
        <pc:spChg chg="mod">
          <ac:chgData name="Amishga Alphonius" userId="99605e18-663c-4808-9dfb-8926cd23b57a" providerId="ADAL" clId="{07E3D2D7-A195-B94C-8763-1DE235B37833}" dt="2024-03-07T03:37:31.456" v="7220" actId="1076"/>
          <ac:spMkLst>
            <pc:docMk/>
            <pc:sldMk cId="2248580666" sldId="286"/>
            <ac:spMk id="18" creationId="{A2DC72A2-51BB-BB02-FB40-916054EA484E}"/>
          </ac:spMkLst>
        </pc:spChg>
        <pc:picChg chg="mod">
          <ac:chgData name="Amishga Alphonius" userId="99605e18-663c-4808-9dfb-8926cd23b57a" providerId="ADAL" clId="{07E3D2D7-A195-B94C-8763-1DE235B37833}" dt="2024-03-07T03:32:43.034" v="6657" actId="1076"/>
          <ac:picMkLst>
            <pc:docMk/>
            <pc:sldMk cId="2248580666" sldId="286"/>
            <ac:picMk id="7" creationId="{17F9F2EA-CAA3-11E3-E67E-3EEE1F5695E0}"/>
          </ac:picMkLst>
        </pc:picChg>
        <pc:picChg chg="mod">
          <ac:chgData name="Amishga Alphonius" userId="99605e18-663c-4808-9dfb-8926cd23b57a" providerId="ADAL" clId="{07E3D2D7-A195-B94C-8763-1DE235B37833}" dt="2024-03-07T03:32:48.205" v="6658" actId="1076"/>
          <ac:picMkLst>
            <pc:docMk/>
            <pc:sldMk cId="2248580666" sldId="286"/>
            <ac:picMk id="13" creationId="{DEA2D39B-0E7B-9130-2D88-92D153C36DF8}"/>
          </ac:picMkLst>
        </pc:picChg>
      </pc:sldChg>
    </pc:docChg>
  </pc:docChgLst>
  <pc:docChgLst>
    <pc:chgData name="Ayman Benkiran" userId="7e3ea977-ac7d-4317-b204-7274ff52a39a" providerId="ADAL" clId="{96056502-9D2C-4761-A5F4-232DBE4B7DA0}"/>
    <pc:docChg chg="undo custSel addSld delSld modSld sldOrd">
      <pc:chgData name="Ayman Benkiran" userId="7e3ea977-ac7d-4317-b204-7274ff52a39a" providerId="ADAL" clId="{96056502-9D2C-4761-A5F4-232DBE4B7DA0}" dt="2024-03-07T03:56:32.011" v="7312" actId="20577"/>
      <pc:docMkLst>
        <pc:docMk/>
      </pc:docMkLst>
      <pc:sldChg chg="modSp del mod">
        <pc:chgData name="Ayman Benkiran" userId="7e3ea977-ac7d-4317-b204-7274ff52a39a" providerId="ADAL" clId="{96056502-9D2C-4761-A5F4-232DBE4B7DA0}" dt="2024-03-06T13:33:55.593" v="6560" actId="47"/>
        <pc:sldMkLst>
          <pc:docMk/>
          <pc:sldMk cId="548298289" sldId="264"/>
        </pc:sldMkLst>
        <pc:spChg chg="mod">
          <ac:chgData name="Ayman Benkiran" userId="7e3ea977-ac7d-4317-b204-7274ff52a39a" providerId="ADAL" clId="{96056502-9D2C-4761-A5F4-232DBE4B7DA0}" dt="2024-03-05T23:06:23.630" v="3403" actId="13926"/>
          <ac:spMkLst>
            <pc:docMk/>
            <pc:sldMk cId="548298289" sldId="264"/>
            <ac:spMk id="2" creationId="{61A1C2D3-E6B9-FAC5-74C6-DC55D4226DC1}"/>
          </ac:spMkLst>
        </pc:spChg>
        <pc:spChg chg="mod">
          <ac:chgData name="Ayman Benkiran" userId="7e3ea977-ac7d-4317-b204-7274ff52a39a" providerId="ADAL" clId="{96056502-9D2C-4761-A5F4-232DBE4B7DA0}" dt="2024-03-05T20:41:33.796" v="1871" actId="20577"/>
          <ac:spMkLst>
            <pc:docMk/>
            <pc:sldMk cId="548298289" sldId="264"/>
            <ac:spMk id="31" creationId="{0D8026A8-1F78-A356-F179-C65E311FE777}"/>
          </ac:spMkLst>
        </pc:spChg>
      </pc:sldChg>
      <pc:sldChg chg="modSp del mod">
        <pc:chgData name="Ayman Benkiran" userId="7e3ea977-ac7d-4317-b204-7274ff52a39a" providerId="ADAL" clId="{96056502-9D2C-4761-A5F4-232DBE4B7DA0}" dt="2024-03-06T13:36:53.030" v="6605" actId="47"/>
        <pc:sldMkLst>
          <pc:docMk/>
          <pc:sldMk cId="2474799243" sldId="265"/>
        </pc:sldMkLst>
        <pc:spChg chg="mod">
          <ac:chgData name="Ayman Benkiran" userId="7e3ea977-ac7d-4317-b204-7274ff52a39a" providerId="ADAL" clId="{96056502-9D2C-4761-A5F4-232DBE4B7DA0}" dt="2024-03-05T23:10:11.307" v="3564" actId="13926"/>
          <ac:spMkLst>
            <pc:docMk/>
            <pc:sldMk cId="2474799243" sldId="265"/>
            <ac:spMk id="2" creationId="{16E6B329-645C-2F80-35FE-3F0F5A57B8B0}"/>
          </ac:spMkLst>
        </pc:spChg>
      </pc:sldChg>
      <pc:sldChg chg="modSp del mod">
        <pc:chgData name="Ayman Benkiran" userId="7e3ea977-ac7d-4317-b204-7274ff52a39a" providerId="ADAL" clId="{96056502-9D2C-4761-A5F4-232DBE4B7DA0}" dt="2024-03-06T13:36:03.718" v="6603" actId="47"/>
        <pc:sldMkLst>
          <pc:docMk/>
          <pc:sldMk cId="2381339316" sldId="266"/>
        </pc:sldMkLst>
        <pc:spChg chg="mod">
          <ac:chgData name="Ayman Benkiran" userId="7e3ea977-ac7d-4317-b204-7274ff52a39a" providerId="ADAL" clId="{96056502-9D2C-4761-A5F4-232DBE4B7DA0}" dt="2024-03-05T23:09:32.122" v="3562" actId="13926"/>
          <ac:spMkLst>
            <pc:docMk/>
            <pc:sldMk cId="2381339316" sldId="266"/>
            <ac:spMk id="2" creationId="{67EEC67F-13A4-3361-A981-96C1E7AFC46D}"/>
          </ac:spMkLst>
        </pc:spChg>
      </pc:sldChg>
      <pc:sldChg chg="modSp del mod">
        <pc:chgData name="Ayman Benkiran" userId="7e3ea977-ac7d-4317-b204-7274ff52a39a" providerId="ADAL" clId="{96056502-9D2C-4761-A5F4-232DBE4B7DA0}" dt="2024-03-06T13:36:48.042" v="6604" actId="47"/>
        <pc:sldMkLst>
          <pc:docMk/>
          <pc:sldMk cId="174767788" sldId="267"/>
        </pc:sldMkLst>
        <pc:spChg chg="mod">
          <ac:chgData name="Ayman Benkiran" userId="7e3ea977-ac7d-4317-b204-7274ff52a39a" providerId="ADAL" clId="{96056502-9D2C-4761-A5F4-232DBE4B7DA0}" dt="2024-03-05T23:10:05.229" v="3563" actId="13926"/>
          <ac:spMkLst>
            <pc:docMk/>
            <pc:sldMk cId="174767788" sldId="267"/>
            <ac:spMk id="2" creationId="{53EDC321-B6C0-B89A-9588-AF97D64598B3}"/>
          </ac:spMkLst>
        </pc:spChg>
      </pc:sldChg>
      <pc:sldChg chg="modSp mod">
        <pc:chgData name="Ayman Benkiran" userId="7e3ea977-ac7d-4317-b204-7274ff52a39a" providerId="ADAL" clId="{96056502-9D2C-4761-A5F4-232DBE4B7DA0}" dt="2024-03-07T01:03:12.812" v="7211" actId="20577"/>
        <pc:sldMkLst>
          <pc:docMk/>
          <pc:sldMk cId="3419287663" sldId="270"/>
        </pc:sldMkLst>
        <pc:spChg chg="mod">
          <ac:chgData name="Ayman Benkiran" userId="7e3ea977-ac7d-4317-b204-7274ff52a39a" providerId="ADAL" clId="{96056502-9D2C-4761-A5F4-232DBE4B7DA0}" dt="2024-03-06T16:04:53.118" v="7171" actId="20577"/>
          <ac:spMkLst>
            <pc:docMk/>
            <pc:sldMk cId="3419287663" sldId="270"/>
            <ac:spMk id="7" creationId="{0872F7FC-4F6B-086C-DCA6-3133D5B2A277}"/>
          </ac:spMkLst>
        </pc:spChg>
        <pc:spChg chg="mod">
          <ac:chgData name="Ayman Benkiran" userId="7e3ea977-ac7d-4317-b204-7274ff52a39a" providerId="ADAL" clId="{96056502-9D2C-4761-A5F4-232DBE4B7DA0}" dt="2024-03-07T01:03:12.812" v="7211" actId="20577"/>
          <ac:spMkLst>
            <pc:docMk/>
            <pc:sldMk cId="3419287663" sldId="270"/>
            <ac:spMk id="14" creationId="{DF439C1B-12E4-804E-176A-50639C39B71A}"/>
          </ac:spMkLst>
        </pc:spChg>
      </pc:sldChg>
      <pc:sldChg chg="modSp del mod">
        <pc:chgData name="Ayman Benkiran" userId="7e3ea977-ac7d-4317-b204-7274ff52a39a" providerId="ADAL" clId="{96056502-9D2C-4761-A5F4-232DBE4B7DA0}" dt="2024-03-06T13:45:45.439" v="6979" actId="47"/>
        <pc:sldMkLst>
          <pc:docMk/>
          <pc:sldMk cId="1124922220" sldId="272"/>
        </pc:sldMkLst>
        <pc:spChg chg="mod">
          <ac:chgData name="Ayman Benkiran" userId="7e3ea977-ac7d-4317-b204-7274ff52a39a" providerId="ADAL" clId="{96056502-9D2C-4761-A5F4-232DBE4B7DA0}" dt="2024-03-05T23:24:06.935" v="4540" actId="13926"/>
          <ac:spMkLst>
            <pc:docMk/>
            <pc:sldMk cId="1124922220" sldId="272"/>
            <ac:spMk id="2" creationId="{1A16151F-FD38-BD88-A316-5F1345A27051}"/>
          </ac:spMkLst>
        </pc:spChg>
      </pc:sldChg>
      <pc:sldChg chg="modSp del mod">
        <pc:chgData name="Ayman Benkiran" userId="7e3ea977-ac7d-4317-b204-7274ff52a39a" providerId="ADAL" clId="{96056502-9D2C-4761-A5F4-232DBE4B7DA0}" dt="2024-03-06T13:36:58.043" v="6606" actId="47"/>
        <pc:sldMkLst>
          <pc:docMk/>
          <pc:sldMk cId="216401692" sldId="273"/>
        </pc:sldMkLst>
        <pc:spChg chg="mod">
          <ac:chgData name="Ayman Benkiran" userId="7e3ea977-ac7d-4317-b204-7274ff52a39a" providerId="ADAL" clId="{96056502-9D2C-4761-A5F4-232DBE4B7DA0}" dt="2024-03-05T23:10:16.543" v="3565" actId="13926"/>
          <ac:spMkLst>
            <pc:docMk/>
            <pc:sldMk cId="216401692" sldId="273"/>
            <ac:spMk id="2" creationId="{1E6DE0D9-3894-83C5-605F-B9E07731E18A}"/>
          </ac:spMkLst>
        </pc:spChg>
      </pc:sldChg>
      <pc:sldChg chg="modSp del mod">
        <pc:chgData name="Ayman Benkiran" userId="7e3ea977-ac7d-4317-b204-7274ff52a39a" providerId="ADAL" clId="{96056502-9D2C-4761-A5F4-232DBE4B7DA0}" dt="2024-03-06T13:45:47.938" v="6980" actId="47"/>
        <pc:sldMkLst>
          <pc:docMk/>
          <pc:sldMk cId="1923642272" sldId="274"/>
        </pc:sldMkLst>
        <pc:spChg chg="mod">
          <ac:chgData name="Ayman Benkiran" userId="7e3ea977-ac7d-4317-b204-7274ff52a39a" providerId="ADAL" clId="{96056502-9D2C-4761-A5F4-232DBE4B7DA0}" dt="2024-03-05T23:24:10.746" v="4541" actId="13926"/>
          <ac:spMkLst>
            <pc:docMk/>
            <pc:sldMk cId="1923642272" sldId="274"/>
            <ac:spMk id="2" creationId="{A249A275-19D9-7E7A-FE37-918F0F83DB86}"/>
          </ac:spMkLst>
        </pc:spChg>
      </pc:sldChg>
      <pc:sldChg chg="modSp del mod">
        <pc:chgData name="Ayman Benkiran" userId="7e3ea977-ac7d-4317-b204-7274ff52a39a" providerId="ADAL" clId="{96056502-9D2C-4761-A5F4-232DBE4B7DA0}" dt="2024-03-06T13:45:27.447" v="6978" actId="47"/>
        <pc:sldMkLst>
          <pc:docMk/>
          <pc:sldMk cId="4221244766" sldId="275"/>
        </pc:sldMkLst>
        <pc:spChg chg="mod">
          <ac:chgData name="Ayman Benkiran" userId="7e3ea977-ac7d-4317-b204-7274ff52a39a" providerId="ADAL" clId="{96056502-9D2C-4761-A5F4-232DBE4B7DA0}" dt="2024-03-06T00:25:03.804" v="6524" actId="13926"/>
          <ac:spMkLst>
            <pc:docMk/>
            <pc:sldMk cId="4221244766" sldId="275"/>
            <ac:spMk id="2" creationId="{5489AE51-E888-8F6A-A7B8-7E5898509045}"/>
          </ac:spMkLst>
        </pc:spChg>
      </pc:sldChg>
      <pc:sldChg chg="modSp mod">
        <pc:chgData name="Ayman Benkiran" userId="7e3ea977-ac7d-4317-b204-7274ff52a39a" providerId="ADAL" clId="{96056502-9D2C-4761-A5F4-232DBE4B7DA0}" dt="2024-03-06T16:04:59.155" v="7177" actId="20577"/>
        <pc:sldMkLst>
          <pc:docMk/>
          <pc:sldMk cId="3091181050" sldId="276"/>
        </pc:sldMkLst>
        <pc:spChg chg="mod">
          <ac:chgData name="Ayman Benkiran" userId="7e3ea977-ac7d-4317-b204-7274ff52a39a" providerId="ADAL" clId="{96056502-9D2C-4761-A5F4-232DBE4B7DA0}" dt="2024-03-06T16:04:59.155" v="7177" actId="20577"/>
          <ac:spMkLst>
            <pc:docMk/>
            <pc:sldMk cId="3091181050" sldId="276"/>
            <ac:spMk id="7" creationId="{0872F7FC-4F6B-086C-DCA6-3133D5B2A277}"/>
          </ac:spMkLst>
        </pc:spChg>
      </pc:sldChg>
      <pc:sldChg chg="addSp delSp modSp add mod">
        <pc:chgData name="Ayman Benkiran" userId="7e3ea977-ac7d-4317-b204-7274ff52a39a" providerId="ADAL" clId="{96056502-9D2C-4761-A5F4-232DBE4B7DA0}" dt="2024-03-07T03:41:45.554" v="7243" actId="20577"/>
        <pc:sldMkLst>
          <pc:docMk/>
          <pc:sldMk cId="1611136130" sldId="277"/>
        </pc:sldMkLst>
        <pc:spChg chg="mod">
          <ac:chgData name="Ayman Benkiran" userId="7e3ea977-ac7d-4317-b204-7274ff52a39a" providerId="ADAL" clId="{96056502-9D2C-4761-A5F4-232DBE4B7DA0}" dt="2024-03-06T00:24:42.457" v="6521" actId="20577"/>
          <ac:spMkLst>
            <pc:docMk/>
            <pc:sldMk cId="1611136130" sldId="277"/>
            <ac:spMk id="2" creationId="{D24E5669-E987-B2F8-8E46-5D3D09DE1F8D}"/>
          </ac:spMkLst>
        </pc:spChg>
        <pc:spChg chg="add mod">
          <ac:chgData name="Ayman Benkiran" userId="7e3ea977-ac7d-4317-b204-7274ff52a39a" providerId="ADAL" clId="{96056502-9D2C-4761-A5F4-232DBE4B7DA0}" dt="2024-03-05T20:14:05.701" v="1280" actId="1076"/>
          <ac:spMkLst>
            <pc:docMk/>
            <pc:sldMk cId="1611136130" sldId="277"/>
            <ac:spMk id="3" creationId="{222AFAE7-6E3C-2925-34BE-EF442178313F}"/>
          </ac:spMkLst>
        </pc:spChg>
        <pc:spChg chg="del">
          <ac:chgData name="Ayman Benkiran" userId="7e3ea977-ac7d-4317-b204-7274ff52a39a" providerId="ADAL" clId="{96056502-9D2C-4761-A5F4-232DBE4B7DA0}" dt="2024-03-04T19:20:03.722" v="11" actId="478"/>
          <ac:spMkLst>
            <pc:docMk/>
            <pc:sldMk cId="1611136130" sldId="277"/>
            <ac:spMk id="3" creationId="{59030098-7C36-1ECE-3F1D-11F8F126A081}"/>
          </ac:spMkLst>
        </pc:spChg>
        <pc:spChg chg="mod">
          <ac:chgData name="Ayman Benkiran" userId="7e3ea977-ac7d-4317-b204-7274ff52a39a" providerId="ADAL" clId="{96056502-9D2C-4761-A5F4-232DBE4B7DA0}" dt="2024-03-06T16:04:40.419" v="7159" actId="20577"/>
          <ac:spMkLst>
            <pc:docMk/>
            <pc:sldMk cId="1611136130" sldId="277"/>
            <ac:spMk id="4" creationId="{FD9F8E46-50E7-239B-ACCB-5ACB384D8F5B}"/>
          </ac:spMkLst>
        </pc:spChg>
        <pc:spChg chg="add del mod">
          <ac:chgData name="Ayman Benkiran" userId="7e3ea977-ac7d-4317-b204-7274ff52a39a" providerId="ADAL" clId="{96056502-9D2C-4761-A5F4-232DBE4B7DA0}" dt="2024-03-05T19:49:57.657" v="885" actId="478"/>
          <ac:spMkLst>
            <pc:docMk/>
            <pc:sldMk cId="1611136130" sldId="277"/>
            <ac:spMk id="5" creationId="{83FA9907-9C5A-580E-E607-0F5E03A464AF}"/>
          </ac:spMkLst>
        </pc:spChg>
        <pc:spChg chg="add del mod">
          <ac:chgData name="Ayman Benkiran" userId="7e3ea977-ac7d-4317-b204-7274ff52a39a" providerId="ADAL" clId="{96056502-9D2C-4761-A5F4-232DBE4B7DA0}" dt="2024-03-06T16:04:31.854" v="7151" actId="478"/>
          <ac:spMkLst>
            <pc:docMk/>
            <pc:sldMk cId="1611136130" sldId="277"/>
            <ac:spMk id="5" creationId="{D1387A44-A4FB-6ECA-B6FC-A3B08A31E86A}"/>
          </ac:spMkLst>
        </pc:spChg>
        <pc:spChg chg="add del mod">
          <ac:chgData name="Ayman Benkiran" userId="7e3ea977-ac7d-4317-b204-7274ff52a39a" providerId="ADAL" clId="{96056502-9D2C-4761-A5F4-232DBE4B7DA0}" dt="2024-03-05T20:11:00.513" v="1275" actId="478"/>
          <ac:spMkLst>
            <pc:docMk/>
            <pc:sldMk cId="1611136130" sldId="277"/>
            <ac:spMk id="8" creationId="{EB6F9304-A5ED-931C-0563-46C9C08A9768}"/>
          </ac:spMkLst>
        </pc:spChg>
        <pc:spChg chg="mod">
          <ac:chgData name="Ayman Benkiran" userId="7e3ea977-ac7d-4317-b204-7274ff52a39a" providerId="ADAL" clId="{96056502-9D2C-4761-A5F4-232DBE4B7DA0}" dt="2024-03-07T03:41:01.103" v="7237" actId="20577"/>
          <ac:spMkLst>
            <pc:docMk/>
            <pc:sldMk cId="1611136130" sldId="277"/>
            <ac:spMk id="9" creationId="{9A2D839E-CBAA-B0AC-3B76-B679EA2DC393}"/>
          </ac:spMkLst>
        </pc:spChg>
        <pc:spChg chg="mod">
          <ac:chgData name="Ayman Benkiran" userId="7e3ea977-ac7d-4317-b204-7274ff52a39a" providerId="ADAL" clId="{96056502-9D2C-4761-A5F4-232DBE4B7DA0}" dt="2024-03-07T03:41:45.554" v="7243" actId="20577"/>
          <ac:spMkLst>
            <pc:docMk/>
            <pc:sldMk cId="1611136130" sldId="277"/>
            <ac:spMk id="11" creationId="{4422598F-FA0B-8E3B-7EC6-763EA90531A9}"/>
          </ac:spMkLst>
        </pc:spChg>
        <pc:spChg chg="del">
          <ac:chgData name="Ayman Benkiran" userId="7e3ea977-ac7d-4317-b204-7274ff52a39a" providerId="ADAL" clId="{96056502-9D2C-4761-A5F4-232DBE4B7DA0}" dt="2024-03-04T19:20:06.306" v="12" actId="478"/>
          <ac:spMkLst>
            <pc:docMk/>
            <pc:sldMk cId="1611136130" sldId="277"/>
            <ac:spMk id="12" creationId="{A5604724-BCE4-165A-EEC2-CD91B4F86E05}"/>
          </ac:spMkLst>
        </pc:spChg>
        <pc:picChg chg="del">
          <ac:chgData name="Ayman Benkiran" userId="7e3ea977-ac7d-4317-b204-7274ff52a39a" providerId="ADAL" clId="{96056502-9D2C-4761-A5F4-232DBE4B7DA0}" dt="2024-03-04T19:20:03.722" v="11" actId="478"/>
          <ac:picMkLst>
            <pc:docMk/>
            <pc:sldMk cId="1611136130" sldId="277"/>
            <ac:picMk id="7" creationId="{13AB6780-5950-08D3-19D7-8A6990555808}"/>
          </ac:picMkLst>
        </pc:picChg>
        <pc:picChg chg="add mod">
          <ac:chgData name="Ayman Benkiran" userId="7e3ea977-ac7d-4317-b204-7274ff52a39a" providerId="ADAL" clId="{96056502-9D2C-4761-A5F4-232DBE4B7DA0}" dt="2024-03-05T20:25:08.306" v="1332" actId="1076"/>
          <ac:picMkLst>
            <pc:docMk/>
            <pc:sldMk cId="1611136130" sldId="277"/>
            <ac:picMk id="10" creationId="{5D8B2C4E-0DBA-A275-5BA7-E8D8211F9E02}"/>
          </ac:picMkLst>
        </pc:picChg>
        <pc:picChg chg="del">
          <ac:chgData name="Ayman Benkiran" userId="7e3ea977-ac7d-4317-b204-7274ff52a39a" providerId="ADAL" clId="{96056502-9D2C-4761-A5F4-232DBE4B7DA0}" dt="2024-03-04T19:20:06.306" v="12" actId="478"/>
          <ac:picMkLst>
            <pc:docMk/>
            <pc:sldMk cId="1611136130" sldId="277"/>
            <ac:picMk id="10" creationId="{AF5BE77A-7DC3-D4AA-39C2-D242706E3546}"/>
          </ac:picMkLst>
        </pc:picChg>
      </pc:sldChg>
      <pc:sldChg chg="addSp delSp modSp add mod ord">
        <pc:chgData name="Ayman Benkiran" userId="7e3ea977-ac7d-4317-b204-7274ff52a39a" providerId="ADAL" clId="{96056502-9D2C-4761-A5F4-232DBE4B7DA0}" dt="2024-03-06T16:05:06.357" v="7183" actId="20577"/>
        <pc:sldMkLst>
          <pc:docMk/>
          <pc:sldMk cId="1537809427" sldId="278"/>
        </pc:sldMkLst>
        <pc:spChg chg="mod">
          <ac:chgData name="Ayman Benkiran" userId="7e3ea977-ac7d-4317-b204-7274ff52a39a" providerId="ADAL" clId="{96056502-9D2C-4761-A5F4-232DBE4B7DA0}" dt="2024-03-04T20:42:39.060" v="820" actId="20577"/>
          <ac:spMkLst>
            <pc:docMk/>
            <pc:sldMk cId="1537809427" sldId="278"/>
            <ac:spMk id="2" creationId="{82D10721-8C3F-91EC-D469-013DCCC2C6F6}"/>
          </ac:spMkLst>
        </pc:spChg>
        <pc:spChg chg="add mod">
          <ac:chgData name="Ayman Benkiran" userId="7e3ea977-ac7d-4317-b204-7274ff52a39a" providerId="ADAL" clId="{96056502-9D2C-4761-A5F4-232DBE4B7DA0}" dt="2024-03-04T20:43:14.988" v="839" actId="1076"/>
          <ac:spMkLst>
            <pc:docMk/>
            <pc:sldMk cId="1537809427" sldId="278"/>
            <ac:spMk id="6" creationId="{DA3C7FC3-0745-2272-9EF9-A56BF454360A}"/>
          </ac:spMkLst>
        </pc:spChg>
        <pc:spChg chg="mod">
          <ac:chgData name="Ayman Benkiran" userId="7e3ea977-ac7d-4317-b204-7274ff52a39a" providerId="ADAL" clId="{96056502-9D2C-4761-A5F4-232DBE4B7DA0}" dt="2024-03-06T16:05:06.357" v="7183" actId="20577"/>
          <ac:spMkLst>
            <pc:docMk/>
            <pc:sldMk cId="1537809427" sldId="278"/>
            <ac:spMk id="7" creationId="{01B4C712-599C-CB9C-B4C8-013966A77596}"/>
          </ac:spMkLst>
        </pc:spChg>
        <pc:spChg chg="add mod">
          <ac:chgData name="Ayman Benkiran" userId="7e3ea977-ac7d-4317-b204-7274ff52a39a" providerId="ADAL" clId="{96056502-9D2C-4761-A5F4-232DBE4B7DA0}" dt="2024-03-04T20:43:18.785" v="840" actId="1076"/>
          <ac:spMkLst>
            <pc:docMk/>
            <pc:sldMk cId="1537809427" sldId="278"/>
            <ac:spMk id="11" creationId="{74703F37-7540-0C8E-AB78-4787D1C2CA59}"/>
          </ac:spMkLst>
        </pc:spChg>
        <pc:spChg chg="mod">
          <ac:chgData name="Ayman Benkiran" userId="7e3ea977-ac7d-4317-b204-7274ff52a39a" providerId="ADAL" clId="{96056502-9D2C-4761-A5F4-232DBE4B7DA0}" dt="2024-03-04T20:43:08.649" v="838" actId="27636"/>
          <ac:spMkLst>
            <pc:docMk/>
            <pc:sldMk cId="1537809427" sldId="278"/>
            <ac:spMk id="14" creationId="{D7CBDCCD-609D-ACD3-5765-2D4FA522FF64}"/>
          </ac:spMkLst>
        </pc:spChg>
        <pc:spChg chg="mod">
          <ac:chgData name="Ayman Benkiran" userId="7e3ea977-ac7d-4317-b204-7274ff52a39a" providerId="ADAL" clId="{96056502-9D2C-4761-A5F4-232DBE4B7DA0}" dt="2024-03-04T20:42:53.360" v="834" actId="20577"/>
          <ac:spMkLst>
            <pc:docMk/>
            <pc:sldMk cId="1537809427" sldId="278"/>
            <ac:spMk id="22" creationId="{28F0D6BF-3713-4825-A97F-BBA2E9EBA00B}"/>
          </ac:spMkLst>
        </pc:spChg>
        <pc:picChg chg="del">
          <ac:chgData name="Ayman Benkiran" userId="7e3ea977-ac7d-4317-b204-7274ff52a39a" providerId="ADAL" clId="{96056502-9D2C-4761-A5F4-232DBE4B7DA0}" dt="2024-03-04T20:42:58.656" v="835" actId="478"/>
          <ac:picMkLst>
            <pc:docMk/>
            <pc:sldMk cId="1537809427" sldId="278"/>
            <ac:picMk id="34" creationId="{AE4A3E87-89C1-BA27-A34D-922FC128E535}"/>
          </ac:picMkLst>
        </pc:picChg>
        <pc:picChg chg="del">
          <ac:chgData name="Ayman Benkiran" userId="7e3ea977-ac7d-4317-b204-7274ff52a39a" providerId="ADAL" clId="{96056502-9D2C-4761-A5F4-232DBE4B7DA0}" dt="2024-03-04T20:42:59.591" v="836" actId="478"/>
          <ac:picMkLst>
            <pc:docMk/>
            <pc:sldMk cId="1537809427" sldId="278"/>
            <ac:picMk id="36" creationId="{175A366E-9B19-A214-C667-175C7707A28A}"/>
          </ac:picMkLst>
        </pc:picChg>
      </pc:sldChg>
      <pc:sldChg chg="addSp delSp modSp add mod">
        <pc:chgData name="Ayman Benkiran" userId="7e3ea977-ac7d-4317-b204-7274ff52a39a" providerId="ADAL" clId="{96056502-9D2C-4761-A5F4-232DBE4B7DA0}" dt="2024-03-06T16:04:46.622" v="7165" actId="20577"/>
        <pc:sldMkLst>
          <pc:docMk/>
          <pc:sldMk cId="2030224757" sldId="279"/>
        </pc:sldMkLst>
        <pc:spChg chg="mod">
          <ac:chgData name="Ayman Benkiran" userId="7e3ea977-ac7d-4317-b204-7274ff52a39a" providerId="ADAL" clId="{96056502-9D2C-4761-A5F4-232DBE4B7DA0}" dt="2024-03-06T00:24:47.930" v="6523" actId="20577"/>
          <ac:spMkLst>
            <pc:docMk/>
            <pc:sldMk cId="2030224757" sldId="279"/>
            <ac:spMk id="2" creationId="{69BE4D19-9C1A-53EE-7D1B-98ED899CAD04}"/>
          </ac:spMkLst>
        </pc:spChg>
        <pc:spChg chg="add mod">
          <ac:chgData name="Ayman Benkiran" userId="7e3ea977-ac7d-4317-b204-7274ff52a39a" providerId="ADAL" clId="{96056502-9D2C-4761-A5F4-232DBE4B7DA0}" dt="2024-03-05T23:23:21.118" v="4538" actId="1076"/>
          <ac:spMkLst>
            <pc:docMk/>
            <pc:sldMk cId="2030224757" sldId="279"/>
            <ac:spMk id="3" creationId="{511817E0-A07A-509D-0BA5-A32400429402}"/>
          </ac:spMkLst>
        </pc:spChg>
        <pc:spChg chg="mod">
          <ac:chgData name="Ayman Benkiran" userId="7e3ea977-ac7d-4317-b204-7274ff52a39a" providerId="ADAL" clId="{96056502-9D2C-4761-A5F4-232DBE4B7DA0}" dt="2024-03-06T16:04:46.622" v="7165" actId="20577"/>
          <ac:spMkLst>
            <pc:docMk/>
            <pc:sldMk cId="2030224757" sldId="279"/>
            <ac:spMk id="4" creationId="{9610B62C-9914-1DE9-53ED-800AC998C47D}"/>
          </ac:spMkLst>
        </pc:spChg>
        <pc:spChg chg="mod">
          <ac:chgData name="Ayman Benkiran" userId="7e3ea977-ac7d-4317-b204-7274ff52a39a" providerId="ADAL" clId="{96056502-9D2C-4761-A5F4-232DBE4B7DA0}" dt="2024-03-05T23:15:31.641" v="3763" actId="1076"/>
          <ac:spMkLst>
            <pc:docMk/>
            <pc:sldMk cId="2030224757" sldId="279"/>
            <ac:spMk id="5" creationId="{0296DB4C-B004-3B0D-6341-87319D6CDAA6}"/>
          </ac:spMkLst>
        </pc:spChg>
        <pc:spChg chg="del mod">
          <ac:chgData name="Ayman Benkiran" userId="7e3ea977-ac7d-4317-b204-7274ff52a39a" providerId="ADAL" clId="{96056502-9D2C-4761-A5F4-232DBE4B7DA0}" dt="2024-03-05T23:11:27.348" v="3613" actId="478"/>
          <ac:spMkLst>
            <pc:docMk/>
            <pc:sldMk cId="2030224757" sldId="279"/>
            <ac:spMk id="8" creationId="{C41AC29D-AFA3-28CA-B8C8-4567B194C217}"/>
          </ac:spMkLst>
        </pc:spChg>
        <pc:spChg chg="add del">
          <ac:chgData name="Ayman Benkiran" userId="7e3ea977-ac7d-4317-b204-7274ff52a39a" providerId="ADAL" clId="{96056502-9D2C-4761-A5F4-232DBE4B7DA0}" dt="2024-03-05T20:28:40.718" v="1653" actId="478"/>
          <ac:spMkLst>
            <pc:docMk/>
            <pc:sldMk cId="2030224757" sldId="279"/>
            <ac:spMk id="9" creationId="{9A1A83EB-4FB8-A799-108C-C052D7AC50B1}"/>
          </ac:spMkLst>
        </pc:spChg>
        <pc:spChg chg="mod">
          <ac:chgData name="Ayman Benkiran" userId="7e3ea977-ac7d-4317-b204-7274ff52a39a" providerId="ADAL" clId="{96056502-9D2C-4761-A5F4-232DBE4B7DA0}" dt="2024-03-06T13:44:02.185" v="6936" actId="20577"/>
          <ac:spMkLst>
            <pc:docMk/>
            <pc:sldMk cId="2030224757" sldId="279"/>
            <ac:spMk id="11" creationId="{5136475A-EF2A-35D4-9BDA-09F997910B2E}"/>
          </ac:spMkLst>
        </pc:spChg>
      </pc:sldChg>
      <pc:sldChg chg="addSp delSp modSp add mod">
        <pc:chgData name="Ayman Benkiran" userId="7e3ea977-ac7d-4317-b204-7274ff52a39a" providerId="ADAL" clId="{96056502-9D2C-4761-A5F4-232DBE4B7DA0}" dt="2024-03-07T01:01:49.952" v="7196" actId="20577"/>
        <pc:sldMkLst>
          <pc:docMk/>
          <pc:sldMk cId="623682604" sldId="280"/>
        </pc:sldMkLst>
        <pc:spChg chg="mod">
          <ac:chgData name="Ayman Benkiran" userId="7e3ea977-ac7d-4317-b204-7274ff52a39a" providerId="ADAL" clId="{96056502-9D2C-4761-A5F4-232DBE4B7DA0}" dt="2024-03-05T20:16:14.671" v="1330" actId="27636"/>
          <ac:spMkLst>
            <pc:docMk/>
            <pc:sldMk cId="623682604" sldId="280"/>
            <ac:spMk id="2" creationId="{411CBDA3-F39A-BF79-499A-892729B52128}"/>
          </ac:spMkLst>
        </pc:spChg>
        <pc:spChg chg="del">
          <ac:chgData name="Ayman Benkiran" userId="7e3ea977-ac7d-4317-b204-7274ff52a39a" providerId="ADAL" clId="{96056502-9D2C-4761-A5F4-232DBE4B7DA0}" dt="2024-03-05T20:53:57.928" v="2926" actId="478"/>
          <ac:spMkLst>
            <pc:docMk/>
            <pc:sldMk cId="623682604" sldId="280"/>
            <ac:spMk id="3" creationId="{0C7787AE-46C0-8337-B807-553CB3780F19}"/>
          </ac:spMkLst>
        </pc:spChg>
        <pc:spChg chg="mod">
          <ac:chgData name="Ayman Benkiran" userId="7e3ea977-ac7d-4317-b204-7274ff52a39a" providerId="ADAL" clId="{96056502-9D2C-4761-A5F4-232DBE4B7DA0}" dt="2024-03-06T16:04:17.016" v="7149" actId="20577"/>
          <ac:spMkLst>
            <pc:docMk/>
            <pc:sldMk cId="623682604" sldId="280"/>
            <ac:spMk id="4" creationId="{E4C81943-B8A9-E74B-3D7F-D19EC250082D}"/>
          </ac:spMkLst>
        </pc:spChg>
        <pc:spChg chg="add mod">
          <ac:chgData name="Ayman Benkiran" userId="7e3ea977-ac7d-4317-b204-7274ff52a39a" providerId="ADAL" clId="{96056502-9D2C-4761-A5F4-232DBE4B7DA0}" dt="2024-03-05T21:16:25.330" v="3281" actId="14100"/>
          <ac:spMkLst>
            <pc:docMk/>
            <pc:sldMk cId="623682604" sldId="280"/>
            <ac:spMk id="5" creationId="{BAF1EC66-B74B-0805-7119-DBDA73109097}"/>
          </ac:spMkLst>
        </pc:spChg>
        <pc:spChg chg="mod">
          <ac:chgData name="Ayman Benkiran" userId="7e3ea977-ac7d-4317-b204-7274ff52a39a" providerId="ADAL" clId="{96056502-9D2C-4761-A5F4-232DBE4B7DA0}" dt="2024-03-06T13:31:49.892" v="6525" actId="20577"/>
          <ac:spMkLst>
            <pc:docMk/>
            <pc:sldMk cId="623682604" sldId="280"/>
            <ac:spMk id="9" creationId="{3952EEA7-7E5F-4410-5D56-4608FD967C4B}"/>
          </ac:spMkLst>
        </pc:spChg>
        <pc:spChg chg="mod">
          <ac:chgData name="Ayman Benkiran" userId="7e3ea977-ac7d-4317-b204-7274ff52a39a" providerId="ADAL" clId="{96056502-9D2C-4761-A5F4-232DBE4B7DA0}" dt="2024-03-06T13:35:35.334" v="6602" actId="20577"/>
          <ac:spMkLst>
            <pc:docMk/>
            <pc:sldMk cId="623682604" sldId="280"/>
            <ac:spMk id="13" creationId="{B1E5DF12-6EB8-8533-36BC-195AC64AE4D3}"/>
          </ac:spMkLst>
        </pc:spChg>
        <pc:spChg chg="del">
          <ac:chgData name="Ayman Benkiran" userId="7e3ea977-ac7d-4317-b204-7274ff52a39a" providerId="ADAL" clId="{96056502-9D2C-4761-A5F4-232DBE4B7DA0}" dt="2024-03-05T20:42:46.106" v="2052" actId="478"/>
          <ac:spMkLst>
            <pc:docMk/>
            <pc:sldMk cId="623682604" sldId="280"/>
            <ac:spMk id="16" creationId="{1E6D6811-D571-B75A-87DB-C513740B55C3}"/>
          </ac:spMkLst>
        </pc:spChg>
        <pc:spChg chg="del">
          <ac:chgData name="Ayman Benkiran" userId="7e3ea977-ac7d-4317-b204-7274ff52a39a" providerId="ADAL" clId="{96056502-9D2C-4761-A5F4-232DBE4B7DA0}" dt="2024-03-05T20:43:00.685" v="2062" actId="478"/>
          <ac:spMkLst>
            <pc:docMk/>
            <pc:sldMk cId="623682604" sldId="280"/>
            <ac:spMk id="17" creationId="{1632D8B0-E9D6-84F6-C83F-4F8ECFBAF887}"/>
          </ac:spMkLst>
        </pc:spChg>
        <pc:spChg chg="del">
          <ac:chgData name="Ayman Benkiran" userId="7e3ea977-ac7d-4317-b204-7274ff52a39a" providerId="ADAL" clId="{96056502-9D2C-4761-A5F4-232DBE4B7DA0}" dt="2024-03-05T20:42:53.589" v="2056" actId="478"/>
          <ac:spMkLst>
            <pc:docMk/>
            <pc:sldMk cId="623682604" sldId="280"/>
            <ac:spMk id="18" creationId="{E1A59F54-4A75-A891-ABCB-4A014472E774}"/>
          </ac:spMkLst>
        </pc:spChg>
        <pc:spChg chg="del">
          <ac:chgData name="Ayman Benkiran" userId="7e3ea977-ac7d-4317-b204-7274ff52a39a" providerId="ADAL" clId="{96056502-9D2C-4761-A5F4-232DBE4B7DA0}" dt="2024-03-05T20:42:58.546" v="2060" actId="478"/>
          <ac:spMkLst>
            <pc:docMk/>
            <pc:sldMk cId="623682604" sldId="280"/>
            <ac:spMk id="19" creationId="{EDFE6A8E-92BB-AE40-4C5D-819EA74B33C5}"/>
          </ac:spMkLst>
        </pc:spChg>
        <pc:spChg chg="del">
          <ac:chgData name="Ayman Benkiran" userId="7e3ea977-ac7d-4317-b204-7274ff52a39a" providerId="ADAL" clId="{96056502-9D2C-4761-A5F4-232DBE4B7DA0}" dt="2024-03-05T20:42:56.268" v="2058" actId="478"/>
          <ac:spMkLst>
            <pc:docMk/>
            <pc:sldMk cId="623682604" sldId="280"/>
            <ac:spMk id="20" creationId="{0D5A4267-B6CC-29EE-E97D-1631445CFD11}"/>
          </ac:spMkLst>
        </pc:spChg>
        <pc:spChg chg="del">
          <ac:chgData name="Ayman Benkiran" userId="7e3ea977-ac7d-4317-b204-7274ff52a39a" providerId="ADAL" clId="{96056502-9D2C-4761-A5F4-232DBE4B7DA0}" dt="2024-03-05T20:42:52.547" v="2055" actId="478"/>
          <ac:spMkLst>
            <pc:docMk/>
            <pc:sldMk cId="623682604" sldId="280"/>
            <ac:spMk id="21" creationId="{26F30DD8-A198-8C40-EAD9-B3F4E7E78B68}"/>
          </ac:spMkLst>
        </pc:spChg>
        <pc:spChg chg="del">
          <ac:chgData name="Ayman Benkiran" userId="7e3ea977-ac7d-4317-b204-7274ff52a39a" providerId="ADAL" clId="{96056502-9D2C-4761-A5F4-232DBE4B7DA0}" dt="2024-03-05T20:43:02.089" v="2063" actId="478"/>
          <ac:spMkLst>
            <pc:docMk/>
            <pc:sldMk cId="623682604" sldId="280"/>
            <ac:spMk id="23" creationId="{BE8F991B-B7E9-0C5E-0439-0FF24188F5F4}"/>
          </ac:spMkLst>
        </pc:spChg>
        <pc:spChg chg="del">
          <ac:chgData name="Ayman Benkiran" userId="7e3ea977-ac7d-4317-b204-7274ff52a39a" providerId="ADAL" clId="{96056502-9D2C-4761-A5F4-232DBE4B7DA0}" dt="2024-03-05T20:42:55.202" v="2057" actId="478"/>
          <ac:spMkLst>
            <pc:docMk/>
            <pc:sldMk cId="623682604" sldId="280"/>
            <ac:spMk id="24" creationId="{4265B1D0-024D-472D-C344-921C50EDDD1C}"/>
          </ac:spMkLst>
        </pc:spChg>
        <pc:spChg chg="del">
          <ac:chgData name="Ayman Benkiran" userId="7e3ea977-ac7d-4317-b204-7274ff52a39a" providerId="ADAL" clId="{96056502-9D2C-4761-A5F4-232DBE4B7DA0}" dt="2024-03-05T20:42:57.539" v="2059" actId="478"/>
          <ac:spMkLst>
            <pc:docMk/>
            <pc:sldMk cId="623682604" sldId="280"/>
            <ac:spMk id="25" creationId="{34390BD5-4553-2A40-8C43-04FA159EF34F}"/>
          </ac:spMkLst>
        </pc:spChg>
        <pc:spChg chg="del">
          <ac:chgData name="Ayman Benkiran" userId="7e3ea977-ac7d-4317-b204-7274ff52a39a" providerId="ADAL" clId="{96056502-9D2C-4761-A5F4-232DBE4B7DA0}" dt="2024-03-05T20:42:59.801" v="2061" actId="478"/>
          <ac:spMkLst>
            <pc:docMk/>
            <pc:sldMk cId="623682604" sldId="280"/>
            <ac:spMk id="26" creationId="{F3754531-57B1-9357-96C7-2F3EC100DAC5}"/>
          </ac:spMkLst>
        </pc:spChg>
        <pc:spChg chg="del">
          <ac:chgData name="Ayman Benkiran" userId="7e3ea977-ac7d-4317-b204-7274ff52a39a" providerId="ADAL" clId="{96056502-9D2C-4761-A5F4-232DBE4B7DA0}" dt="2024-03-05T20:42:43.807" v="2051" actId="478"/>
          <ac:spMkLst>
            <pc:docMk/>
            <pc:sldMk cId="623682604" sldId="280"/>
            <ac:spMk id="30" creationId="{622E7F8E-BF8B-D031-CDBC-1C54AE54B900}"/>
          </ac:spMkLst>
        </pc:spChg>
        <pc:spChg chg="mod">
          <ac:chgData name="Ayman Benkiran" userId="7e3ea977-ac7d-4317-b204-7274ff52a39a" providerId="ADAL" clId="{96056502-9D2C-4761-A5F4-232DBE4B7DA0}" dt="2024-03-07T01:01:49.952" v="7196" actId="20577"/>
          <ac:spMkLst>
            <pc:docMk/>
            <pc:sldMk cId="623682604" sldId="280"/>
            <ac:spMk id="31" creationId="{20BC3857-1EAC-4454-3741-64349FD679B9}"/>
          </ac:spMkLst>
        </pc:spChg>
        <pc:cxnChg chg="del">
          <ac:chgData name="Ayman Benkiran" userId="7e3ea977-ac7d-4317-b204-7274ff52a39a" providerId="ADAL" clId="{96056502-9D2C-4761-A5F4-232DBE4B7DA0}" dt="2024-03-05T20:42:43.807" v="2051" actId="478"/>
          <ac:cxnSpMkLst>
            <pc:docMk/>
            <pc:sldMk cId="623682604" sldId="280"/>
            <ac:cxnSpMk id="15" creationId="{FDBCA164-7327-B216-C260-960F0DDB2C0D}"/>
          </ac:cxnSpMkLst>
        </pc:cxnChg>
        <pc:cxnChg chg="del">
          <ac:chgData name="Ayman Benkiran" userId="7e3ea977-ac7d-4317-b204-7274ff52a39a" providerId="ADAL" clId="{96056502-9D2C-4761-A5F4-232DBE4B7DA0}" dt="2024-03-05T20:42:43.807" v="2051" actId="478"/>
          <ac:cxnSpMkLst>
            <pc:docMk/>
            <pc:sldMk cId="623682604" sldId="280"/>
            <ac:cxnSpMk id="28" creationId="{717528C3-B31F-26CB-696E-DD66111AB6E0}"/>
          </ac:cxnSpMkLst>
        </pc:cxnChg>
      </pc:sldChg>
      <pc:sldChg chg="modSp mod">
        <pc:chgData name="Ayman Benkiran" userId="7e3ea977-ac7d-4317-b204-7274ff52a39a" providerId="ADAL" clId="{96056502-9D2C-4761-A5F4-232DBE4B7DA0}" dt="2024-03-06T16:05:12.636" v="7189" actId="20577"/>
        <pc:sldMkLst>
          <pc:docMk/>
          <pc:sldMk cId="832026099" sldId="281"/>
        </pc:sldMkLst>
        <pc:spChg chg="mod">
          <ac:chgData name="Ayman Benkiran" userId="7e3ea977-ac7d-4317-b204-7274ff52a39a" providerId="ADAL" clId="{96056502-9D2C-4761-A5F4-232DBE4B7DA0}" dt="2024-03-06T16:05:12.636" v="7189" actId="20577"/>
          <ac:spMkLst>
            <pc:docMk/>
            <pc:sldMk cId="832026099" sldId="281"/>
            <ac:spMk id="4" creationId="{B6E4D468-1E54-5F67-D90E-5A49E5338C38}"/>
          </ac:spMkLst>
        </pc:spChg>
      </pc:sldChg>
      <pc:sldChg chg="addSp modSp add mod">
        <pc:chgData name="Ayman Benkiran" userId="7e3ea977-ac7d-4317-b204-7274ff52a39a" providerId="ADAL" clId="{96056502-9D2C-4761-A5F4-232DBE4B7DA0}" dt="2024-03-07T03:48:30.519" v="7290" actId="115"/>
        <pc:sldMkLst>
          <pc:docMk/>
          <pc:sldMk cId="2407327886" sldId="282"/>
        </pc:sldMkLst>
        <pc:spChg chg="mod">
          <ac:chgData name="Ayman Benkiran" userId="7e3ea977-ac7d-4317-b204-7274ff52a39a" providerId="ADAL" clId="{96056502-9D2C-4761-A5F4-232DBE4B7DA0}" dt="2024-03-05T23:25:42.034" v="4653" actId="20577"/>
          <ac:spMkLst>
            <pc:docMk/>
            <pc:sldMk cId="2407327886" sldId="282"/>
            <ac:spMk id="2" creationId="{B5E28BEC-1D78-C63D-505E-1DC0FDCEC55A}"/>
          </ac:spMkLst>
        </pc:spChg>
        <pc:spChg chg="mod">
          <ac:chgData name="Ayman Benkiran" userId="7e3ea977-ac7d-4317-b204-7274ff52a39a" providerId="ADAL" clId="{96056502-9D2C-4761-A5F4-232DBE4B7DA0}" dt="2024-03-06T16:05:20.277" v="7195" actId="20577"/>
          <ac:spMkLst>
            <pc:docMk/>
            <pc:sldMk cId="2407327886" sldId="282"/>
            <ac:spMk id="4" creationId="{AB275230-3B2C-7422-E673-31B0C8B21D27}"/>
          </ac:spMkLst>
        </pc:spChg>
        <pc:spChg chg="add mod">
          <ac:chgData name="Ayman Benkiran" userId="7e3ea977-ac7d-4317-b204-7274ff52a39a" providerId="ADAL" clId="{96056502-9D2C-4761-A5F4-232DBE4B7DA0}" dt="2024-03-06T13:46:54.241" v="7018" actId="20577"/>
          <ac:spMkLst>
            <pc:docMk/>
            <pc:sldMk cId="2407327886" sldId="282"/>
            <ac:spMk id="5" creationId="{E5265156-48EC-8DEF-2E17-ADF0FFFAF639}"/>
          </ac:spMkLst>
        </pc:spChg>
        <pc:spChg chg="add mod">
          <ac:chgData name="Ayman Benkiran" userId="7e3ea977-ac7d-4317-b204-7274ff52a39a" providerId="ADAL" clId="{96056502-9D2C-4761-A5F4-232DBE4B7DA0}" dt="2024-03-07T01:07:46.929" v="7236" actId="1076"/>
          <ac:spMkLst>
            <pc:docMk/>
            <pc:sldMk cId="2407327886" sldId="282"/>
            <ac:spMk id="7" creationId="{5EEAB41A-2CCA-0F7D-B54C-EC36F7252D78}"/>
          </ac:spMkLst>
        </pc:spChg>
        <pc:spChg chg="mod">
          <ac:chgData name="Ayman Benkiran" userId="7e3ea977-ac7d-4317-b204-7274ff52a39a" providerId="ADAL" clId="{96056502-9D2C-4761-A5F4-232DBE4B7DA0}" dt="2024-03-05T23:31:29.567" v="5219" actId="1076"/>
          <ac:spMkLst>
            <pc:docMk/>
            <pc:sldMk cId="2407327886" sldId="282"/>
            <ac:spMk id="9" creationId="{94176E5C-2C3A-3930-9CF7-0C2DD3516352}"/>
          </ac:spMkLst>
        </pc:spChg>
        <pc:graphicFrameChg chg="add mod modGraphic">
          <ac:chgData name="Ayman Benkiran" userId="7e3ea977-ac7d-4317-b204-7274ff52a39a" providerId="ADAL" clId="{96056502-9D2C-4761-A5F4-232DBE4B7DA0}" dt="2024-03-07T03:48:30.519" v="7290" actId="115"/>
          <ac:graphicFrameMkLst>
            <pc:docMk/>
            <pc:sldMk cId="2407327886" sldId="282"/>
            <ac:graphicFrameMk id="3" creationId="{7DB21D95-AFFE-738C-FF30-CFF768EE4839}"/>
          </ac:graphicFrameMkLst>
        </pc:graphicFrameChg>
      </pc:sldChg>
      <pc:sldChg chg="modSp">
        <pc:chgData name="Ayman Benkiran" userId="7e3ea977-ac7d-4317-b204-7274ff52a39a" providerId="ADAL" clId="{96056502-9D2C-4761-A5F4-232DBE4B7DA0}" dt="2024-03-07T01:04:37.301" v="7212" actId="20577"/>
        <pc:sldMkLst>
          <pc:docMk/>
          <pc:sldMk cId="393439771" sldId="283"/>
        </pc:sldMkLst>
        <pc:spChg chg="mod">
          <ac:chgData name="Ayman Benkiran" userId="7e3ea977-ac7d-4317-b204-7274ff52a39a" providerId="ADAL" clId="{96056502-9D2C-4761-A5F4-232DBE4B7DA0}" dt="2024-03-07T01:04:37.301" v="7212" actId="20577"/>
          <ac:spMkLst>
            <pc:docMk/>
            <pc:sldMk cId="393439771" sldId="283"/>
            <ac:spMk id="14" creationId="{F3309FE7-B699-C2E2-7C49-A7FC8CEBDCDF}"/>
          </ac:spMkLst>
        </pc:spChg>
      </pc:sldChg>
      <pc:sldChg chg="modSp mod">
        <pc:chgData name="Ayman Benkiran" userId="7e3ea977-ac7d-4317-b204-7274ff52a39a" providerId="ADAL" clId="{96056502-9D2C-4761-A5F4-232DBE4B7DA0}" dt="2024-03-07T03:56:32.011" v="7312" actId="20577"/>
        <pc:sldMkLst>
          <pc:docMk/>
          <pc:sldMk cId="156325169" sldId="285"/>
        </pc:sldMkLst>
        <pc:spChg chg="mod">
          <ac:chgData name="Ayman Benkiran" userId="7e3ea977-ac7d-4317-b204-7274ff52a39a" providerId="ADAL" clId="{96056502-9D2C-4761-A5F4-232DBE4B7DA0}" dt="2024-03-07T03:56:32.011" v="7312" actId="20577"/>
          <ac:spMkLst>
            <pc:docMk/>
            <pc:sldMk cId="156325169" sldId="285"/>
            <ac:spMk id="3" creationId="{7A52100D-42AA-B10A-DD87-E47247749D00}"/>
          </ac:spMkLst>
        </pc:spChg>
        <pc:spChg chg="mod">
          <ac:chgData name="Ayman Benkiran" userId="7e3ea977-ac7d-4317-b204-7274ff52a39a" providerId="ADAL" clId="{96056502-9D2C-4761-A5F4-232DBE4B7DA0}" dt="2024-03-07T03:51:35.034" v="7291" actId="1076"/>
          <ac:spMkLst>
            <pc:docMk/>
            <pc:sldMk cId="156325169" sldId="285"/>
            <ac:spMk id="20" creationId="{1C95C87B-EF68-9A16-CF34-D69A13E6E7D0}"/>
          </ac:spMkLst>
        </pc:spChg>
        <pc:spChg chg="mod">
          <ac:chgData name="Ayman Benkiran" userId="7e3ea977-ac7d-4317-b204-7274ff52a39a" providerId="ADAL" clId="{96056502-9D2C-4761-A5F4-232DBE4B7DA0}" dt="2024-03-07T03:51:45.776" v="7292" actId="14100"/>
          <ac:spMkLst>
            <pc:docMk/>
            <pc:sldMk cId="156325169" sldId="285"/>
            <ac:spMk id="21" creationId="{7A8F6F43-1313-9623-85F5-10407D8010CD}"/>
          </ac:spMkLst>
        </pc:spChg>
      </pc:sldChg>
    </pc:docChg>
  </pc:docChgLst>
  <pc:docChgLst>
    <pc:chgData name="Maxence Farin" userId="e3d2e213-917b-4969-b573-966af11cb7ad" providerId="ADAL" clId="{2EA5BB72-AFF6-4980-91C6-5F29B965A4B3}"/>
    <pc:docChg chg="undo custSel addSld delSld modSld sldOrd">
      <pc:chgData name="Maxence Farin" userId="e3d2e213-917b-4969-b573-966af11cb7ad" providerId="ADAL" clId="{2EA5BB72-AFF6-4980-91C6-5F29B965A4B3}" dt="2024-02-12T03:22:02.095" v="7158" actId="1076"/>
      <pc:docMkLst>
        <pc:docMk/>
      </pc:docMkLst>
      <pc:sldChg chg="addSp modSp new mod">
        <pc:chgData name="Maxence Farin" userId="e3d2e213-917b-4969-b573-966af11cb7ad" providerId="ADAL" clId="{2EA5BB72-AFF6-4980-91C6-5F29B965A4B3}" dt="2024-02-10T20:06:36.739" v="2687" actId="20577"/>
        <pc:sldMkLst>
          <pc:docMk/>
          <pc:sldMk cId="2381339316" sldId="266"/>
        </pc:sldMkLst>
        <pc:spChg chg="mod">
          <ac:chgData name="Maxence Farin" userId="e3d2e213-917b-4969-b573-966af11cb7ad" providerId="ADAL" clId="{2EA5BB72-AFF6-4980-91C6-5F29B965A4B3}" dt="2024-02-10T20:01:24.809" v="2390" actId="20577"/>
          <ac:spMkLst>
            <pc:docMk/>
            <pc:sldMk cId="2381339316" sldId="266"/>
            <ac:spMk id="2" creationId="{67EEC67F-13A4-3361-A981-96C1E7AFC46D}"/>
          </ac:spMkLst>
        </pc:spChg>
        <pc:spChg chg="mod">
          <ac:chgData name="Maxence Farin" userId="e3d2e213-917b-4969-b573-966af11cb7ad" providerId="ADAL" clId="{2EA5BB72-AFF6-4980-91C6-5F29B965A4B3}" dt="2024-02-10T20:06:36.739" v="2687" actId="20577"/>
          <ac:spMkLst>
            <pc:docMk/>
            <pc:sldMk cId="2381339316" sldId="266"/>
            <ac:spMk id="3" creationId="{80BE90AB-E99B-8F79-290B-C090E2060FB0}"/>
          </ac:spMkLst>
        </pc:spChg>
        <pc:spChg chg="add mod">
          <ac:chgData name="Maxence Farin" userId="e3d2e213-917b-4969-b573-966af11cb7ad" providerId="ADAL" clId="{2EA5BB72-AFF6-4980-91C6-5F29B965A4B3}" dt="2024-02-10T19:54:43.041" v="2053" actId="1035"/>
          <ac:spMkLst>
            <pc:docMk/>
            <pc:sldMk cId="2381339316" sldId="266"/>
            <ac:spMk id="7" creationId="{17991282-0195-E80D-C370-6CFA0A356D14}"/>
          </ac:spMkLst>
        </pc:spChg>
        <pc:spChg chg="add mod">
          <ac:chgData name="Maxence Farin" userId="e3d2e213-917b-4969-b573-966af11cb7ad" providerId="ADAL" clId="{2EA5BB72-AFF6-4980-91C6-5F29B965A4B3}" dt="2024-02-10T19:54:47.891" v="2066" actId="1035"/>
          <ac:spMkLst>
            <pc:docMk/>
            <pc:sldMk cId="2381339316" sldId="266"/>
            <ac:spMk id="8" creationId="{7CEBE285-641F-EC61-90C0-882D5023327D}"/>
          </ac:spMkLst>
        </pc:spChg>
        <pc:spChg chg="add mod">
          <ac:chgData name="Maxence Farin" userId="e3d2e213-917b-4969-b573-966af11cb7ad" providerId="ADAL" clId="{2EA5BB72-AFF6-4980-91C6-5F29B965A4B3}" dt="2024-02-10T19:56:23.521" v="2353" actId="20577"/>
          <ac:spMkLst>
            <pc:docMk/>
            <pc:sldMk cId="2381339316" sldId="266"/>
            <ac:spMk id="9" creationId="{17D6769B-EB48-B855-F781-47E366A1BED2}"/>
          </ac:spMkLst>
        </pc:spChg>
      </pc:sldChg>
      <pc:sldChg chg="addSp delSp modSp add mod ord">
        <pc:chgData name="Maxence Farin" userId="e3d2e213-917b-4969-b573-966af11cb7ad" providerId="ADAL" clId="{2EA5BB72-AFF6-4980-91C6-5F29B965A4B3}" dt="2024-02-10T21:15:24.409" v="4140" actId="27636"/>
        <pc:sldMkLst>
          <pc:docMk/>
          <pc:sldMk cId="174767788" sldId="267"/>
        </pc:sldMkLst>
        <pc:spChg chg="mod">
          <ac:chgData name="Maxence Farin" userId="e3d2e213-917b-4969-b573-966af11cb7ad" providerId="ADAL" clId="{2EA5BB72-AFF6-4980-91C6-5F29B965A4B3}" dt="2024-02-10T20:02:23.499" v="2433" actId="20577"/>
          <ac:spMkLst>
            <pc:docMk/>
            <pc:sldMk cId="174767788" sldId="267"/>
            <ac:spMk id="2" creationId="{53EDC321-B6C0-B89A-9588-AF97D64598B3}"/>
          </ac:spMkLst>
        </pc:spChg>
        <pc:spChg chg="mod">
          <ac:chgData name="Maxence Farin" userId="e3d2e213-917b-4969-b573-966af11cb7ad" providerId="ADAL" clId="{2EA5BB72-AFF6-4980-91C6-5F29B965A4B3}" dt="2024-02-10T20:11:23.708" v="2954" actId="1076"/>
          <ac:spMkLst>
            <pc:docMk/>
            <pc:sldMk cId="174767788" sldId="267"/>
            <ac:spMk id="3" creationId="{7FF5D0D8-0A55-F19B-8385-B1814494DAC2}"/>
          </ac:spMkLst>
        </pc:spChg>
        <pc:spChg chg="del">
          <ac:chgData name="Maxence Farin" userId="e3d2e213-917b-4969-b573-966af11cb7ad" providerId="ADAL" clId="{2EA5BB72-AFF6-4980-91C6-5F29B965A4B3}" dt="2024-02-10T20:01:32.492" v="2393" actId="478"/>
          <ac:spMkLst>
            <pc:docMk/>
            <pc:sldMk cId="174767788" sldId="267"/>
            <ac:spMk id="7" creationId="{4FE51D16-1388-63A5-C321-0F79E43D3A9D}"/>
          </ac:spMkLst>
        </pc:spChg>
        <pc:spChg chg="del">
          <ac:chgData name="Maxence Farin" userId="e3d2e213-917b-4969-b573-966af11cb7ad" providerId="ADAL" clId="{2EA5BB72-AFF6-4980-91C6-5F29B965A4B3}" dt="2024-02-10T20:01:31.474" v="2392" actId="478"/>
          <ac:spMkLst>
            <pc:docMk/>
            <pc:sldMk cId="174767788" sldId="267"/>
            <ac:spMk id="8" creationId="{09E21769-935C-4E24-40D2-F0D79472A431}"/>
          </ac:spMkLst>
        </pc:spChg>
        <pc:spChg chg="del">
          <ac:chgData name="Maxence Farin" userId="e3d2e213-917b-4969-b573-966af11cb7ad" providerId="ADAL" clId="{2EA5BB72-AFF6-4980-91C6-5F29B965A4B3}" dt="2024-02-10T20:01:30.083" v="2391" actId="478"/>
          <ac:spMkLst>
            <pc:docMk/>
            <pc:sldMk cId="174767788" sldId="267"/>
            <ac:spMk id="9" creationId="{2D782736-A5BE-C1A4-307A-15AB7B812CA1}"/>
          </ac:spMkLst>
        </pc:spChg>
        <pc:spChg chg="add mod">
          <ac:chgData name="Maxence Farin" userId="e3d2e213-917b-4969-b573-966af11cb7ad" providerId="ADAL" clId="{2EA5BB72-AFF6-4980-91C6-5F29B965A4B3}" dt="2024-02-10T21:15:24.409" v="4140" actId="27636"/>
          <ac:spMkLst>
            <pc:docMk/>
            <pc:sldMk cId="174767788" sldId="267"/>
            <ac:spMk id="10" creationId="{3CB23CF1-71EB-EAB6-4DCF-C21582F8245C}"/>
          </ac:spMkLst>
        </pc:spChg>
        <pc:spChg chg="add mod">
          <ac:chgData name="Maxence Farin" userId="e3d2e213-917b-4969-b573-966af11cb7ad" providerId="ADAL" clId="{2EA5BB72-AFF6-4980-91C6-5F29B965A4B3}" dt="2024-02-10T20:57:45.681" v="3703"/>
          <ac:spMkLst>
            <pc:docMk/>
            <pc:sldMk cId="174767788" sldId="267"/>
            <ac:spMk id="11" creationId="{E3EEB898-DDCD-2F65-E042-B8E5C45976D8}"/>
          </ac:spMkLst>
        </pc:spChg>
      </pc:sldChg>
      <pc:sldChg chg="modSp add del">
        <pc:chgData name="Maxence Farin" userId="e3d2e213-917b-4969-b573-966af11cb7ad" providerId="ADAL" clId="{2EA5BB72-AFF6-4980-91C6-5F29B965A4B3}" dt="2024-02-10T21:11:12.340" v="4008" actId="47"/>
        <pc:sldMkLst>
          <pc:docMk/>
          <pc:sldMk cId="2275557567" sldId="268"/>
        </pc:sldMkLst>
        <pc:spChg chg="mod">
          <ac:chgData name="Maxence Farin" userId="e3d2e213-917b-4969-b573-966af11cb7ad" providerId="ADAL" clId="{2EA5BB72-AFF6-4980-91C6-5F29B965A4B3}" dt="2024-02-10T21:03:45.511" v="4007" actId="16959"/>
          <ac:spMkLst>
            <pc:docMk/>
            <pc:sldMk cId="2275557567" sldId="268"/>
            <ac:spMk id="10" creationId="{1AF2673E-430F-CFBF-27D6-335C42CB4AE1}"/>
          </ac:spMkLst>
        </pc:spChg>
      </pc:sldChg>
      <pc:sldChg chg="modSp new del mod">
        <pc:chgData name="Maxence Farin" userId="e3d2e213-917b-4969-b573-966af11cb7ad" providerId="ADAL" clId="{2EA5BB72-AFF6-4980-91C6-5F29B965A4B3}" dt="2024-02-10T21:17:54.389" v="4208" actId="47"/>
        <pc:sldMkLst>
          <pc:docMk/>
          <pc:sldMk cId="2740557147" sldId="268"/>
        </pc:sldMkLst>
        <pc:spChg chg="mod">
          <ac:chgData name="Maxence Farin" userId="e3d2e213-917b-4969-b573-966af11cb7ad" providerId="ADAL" clId="{2EA5BB72-AFF6-4980-91C6-5F29B965A4B3}" dt="2024-02-10T21:15:59.999" v="4173" actId="27636"/>
          <ac:spMkLst>
            <pc:docMk/>
            <pc:sldMk cId="2740557147" sldId="268"/>
            <ac:spMk id="2" creationId="{0C924909-B5DE-84F7-2541-9D9A967BE30F}"/>
          </ac:spMkLst>
        </pc:spChg>
        <pc:spChg chg="mod">
          <ac:chgData name="Maxence Farin" userId="e3d2e213-917b-4969-b573-966af11cb7ad" providerId="ADAL" clId="{2EA5BB72-AFF6-4980-91C6-5F29B965A4B3}" dt="2024-02-10T21:16:07.969" v="4176" actId="1076"/>
          <ac:spMkLst>
            <pc:docMk/>
            <pc:sldMk cId="2740557147" sldId="268"/>
            <ac:spMk id="3" creationId="{EAC13F65-C874-40FF-6725-06677F3D1A3E}"/>
          </ac:spMkLst>
        </pc:spChg>
      </pc:sldChg>
      <pc:sldChg chg="add del">
        <pc:chgData name="Maxence Farin" userId="e3d2e213-917b-4969-b573-966af11cb7ad" providerId="ADAL" clId="{2EA5BB72-AFF6-4980-91C6-5F29B965A4B3}" dt="2024-02-10T20:59:14.716" v="3738"/>
        <pc:sldMkLst>
          <pc:docMk/>
          <pc:sldMk cId="349132819" sldId="269"/>
        </pc:sldMkLst>
      </pc:sldChg>
      <pc:sldChg chg="modSp add del mod">
        <pc:chgData name="Maxence Farin" userId="e3d2e213-917b-4969-b573-966af11cb7ad" providerId="ADAL" clId="{2EA5BB72-AFF6-4980-91C6-5F29B965A4B3}" dt="2024-02-10T21:17:55.559" v="4209" actId="47"/>
        <pc:sldMkLst>
          <pc:docMk/>
          <pc:sldMk cId="2469776676" sldId="269"/>
        </pc:sldMkLst>
        <pc:spChg chg="mod">
          <ac:chgData name="Maxence Farin" userId="e3d2e213-917b-4969-b573-966af11cb7ad" providerId="ADAL" clId="{2EA5BB72-AFF6-4980-91C6-5F29B965A4B3}" dt="2024-02-10T21:16:17.189" v="4195" actId="20577"/>
          <ac:spMkLst>
            <pc:docMk/>
            <pc:sldMk cId="2469776676" sldId="269"/>
            <ac:spMk id="2" creationId="{B956DC6A-1B69-E806-E963-269C04F53A5C}"/>
          </ac:spMkLst>
        </pc:spChg>
      </pc:sldChg>
      <pc:sldChg chg="addSp delSp modSp new mod">
        <pc:chgData name="Maxence Farin" userId="e3d2e213-917b-4969-b573-966af11cb7ad" providerId="ADAL" clId="{2EA5BB72-AFF6-4980-91C6-5F29B965A4B3}" dt="2024-02-12T03:22:02.095" v="7158" actId="1076"/>
        <pc:sldMkLst>
          <pc:docMk/>
          <pc:sldMk cId="3419287663" sldId="270"/>
        </pc:sldMkLst>
        <pc:spChg chg="mod">
          <ac:chgData name="Maxence Farin" userId="e3d2e213-917b-4969-b573-966af11cb7ad" providerId="ADAL" clId="{2EA5BB72-AFF6-4980-91C6-5F29B965A4B3}" dt="2024-02-10T21:17:06.984" v="4199" actId="27636"/>
          <ac:spMkLst>
            <pc:docMk/>
            <pc:sldMk cId="3419287663" sldId="270"/>
            <ac:spMk id="2" creationId="{5EC175C0-2341-31DD-4833-857E88397DF2}"/>
          </ac:spMkLst>
        </pc:spChg>
        <pc:spChg chg="mod">
          <ac:chgData name="Maxence Farin" userId="e3d2e213-917b-4969-b573-966af11cb7ad" providerId="ADAL" clId="{2EA5BB72-AFF6-4980-91C6-5F29B965A4B3}" dt="2024-02-10T21:18:36.328" v="4284" actId="113"/>
          <ac:spMkLst>
            <pc:docMk/>
            <pc:sldMk cId="3419287663" sldId="270"/>
            <ac:spMk id="3" creationId="{801F273D-7D95-E089-03D4-2D138F49D8D4}"/>
          </ac:spMkLst>
        </pc:spChg>
        <pc:spChg chg="del mod">
          <ac:chgData name="Maxence Farin" userId="e3d2e213-917b-4969-b573-966af11cb7ad" providerId="ADAL" clId="{2EA5BB72-AFF6-4980-91C6-5F29B965A4B3}" dt="2024-02-11T22:53:58.069" v="4285" actId="931"/>
          <ac:spMkLst>
            <pc:docMk/>
            <pc:sldMk cId="3419287663" sldId="270"/>
            <ac:spMk id="4" creationId="{9AFD2E0F-EDBB-7ABF-A4D2-291C89A77D79}"/>
          </ac:spMkLst>
        </pc:spChg>
        <pc:spChg chg="mod">
          <ac:chgData name="Maxence Farin" userId="e3d2e213-917b-4969-b573-966af11cb7ad" providerId="ADAL" clId="{2EA5BB72-AFF6-4980-91C6-5F29B965A4B3}" dt="2024-02-10T21:18:36.328" v="4284" actId="113"/>
          <ac:spMkLst>
            <pc:docMk/>
            <pc:sldMk cId="3419287663" sldId="270"/>
            <ac:spMk id="5" creationId="{54FD71A1-64FE-F7FA-647E-8F5FA79BAE01}"/>
          </ac:spMkLst>
        </pc:spChg>
        <pc:spChg chg="del mod">
          <ac:chgData name="Maxence Farin" userId="e3d2e213-917b-4969-b573-966af11cb7ad" providerId="ADAL" clId="{2EA5BB72-AFF6-4980-91C6-5F29B965A4B3}" dt="2024-02-11T22:53:58.069" v="4285" actId="931"/>
          <ac:spMkLst>
            <pc:docMk/>
            <pc:sldMk cId="3419287663" sldId="270"/>
            <ac:spMk id="6" creationId="{BEAC88A6-2729-A22F-A2A0-B2074C5FFA41}"/>
          </ac:spMkLst>
        </pc:spChg>
        <pc:spChg chg="add mod">
          <ac:chgData name="Maxence Farin" userId="e3d2e213-917b-4969-b573-966af11cb7ad" providerId="ADAL" clId="{2EA5BB72-AFF6-4980-91C6-5F29B965A4B3}" dt="2024-02-12T03:18:39.902" v="7131" actId="20577"/>
          <ac:spMkLst>
            <pc:docMk/>
            <pc:sldMk cId="3419287663" sldId="270"/>
            <ac:spMk id="14" creationId="{DF439C1B-12E4-804E-176A-50639C39B71A}"/>
          </ac:spMkLst>
        </pc:spChg>
        <pc:spChg chg="add del mod">
          <ac:chgData name="Maxence Farin" userId="e3d2e213-917b-4969-b573-966af11cb7ad" providerId="ADAL" clId="{2EA5BB72-AFF6-4980-91C6-5F29B965A4B3}" dt="2024-02-12T01:15:18.439" v="5588" actId="931"/>
          <ac:spMkLst>
            <pc:docMk/>
            <pc:sldMk cId="3419287663" sldId="270"/>
            <ac:spMk id="16" creationId="{69A90738-D3C7-DAA3-8781-C7557C156C01}"/>
          </ac:spMkLst>
        </pc:spChg>
        <pc:spChg chg="add del mod">
          <ac:chgData name="Maxence Farin" userId="e3d2e213-917b-4969-b573-966af11cb7ad" providerId="ADAL" clId="{2EA5BB72-AFF6-4980-91C6-5F29B965A4B3}" dt="2024-02-12T03:18:07.310" v="7082" actId="931"/>
          <ac:spMkLst>
            <pc:docMk/>
            <pc:sldMk cId="3419287663" sldId="270"/>
            <ac:spMk id="21" creationId="{937E6A83-C090-F8DF-C7D8-48DA5219F1BD}"/>
          </ac:spMkLst>
        </pc:spChg>
        <pc:spChg chg="add mod">
          <ac:chgData name="Maxence Farin" userId="e3d2e213-917b-4969-b573-966af11cb7ad" providerId="ADAL" clId="{2EA5BB72-AFF6-4980-91C6-5F29B965A4B3}" dt="2024-02-12T03:18:14.288" v="7086" actId="1076"/>
          <ac:spMkLst>
            <pc:docMk/>
            <pc:sldMk cId="3419287663" sldId="270"/>
            <ac:spMk id="22" creationId="{7E7399C0-AD05-4A27-0F9B-E27AA02FA130}"/>
          </ac:spMkLst>
        </pc:spChg>
        <pc:spChg chg="add del mod">
          <ac:chgData name="Maxence Farin" userId="e3d2e213-917b-4969-b573-966af11cb7ad" providerId="ADAL" clId="{2EA5BB72-AFF6-4980-91C6-5F29B965A4B3}" dt="2024-02-12T03:18:07.310" v="7082" actId="931"/>
          <ac:spMkLst>
            <pc:docMk/>
            <pc:sldMk cId="3419287663" sldId="270"/>
            <ac:spMk id="24" creationId="{CCE033C4-DC12-781A-A42E-C4A951AB1663}"/>
          </ac:spMkLst>
        </pc:spChg>
        <pc:spChg chg="add del mod">
          <ac:chgData name="Maxence Farin" userId="e3d2e213-917b-4969-b573-966af11cb7ad" providerId="ADAL" clId="{2EA5BB72-AFF6-4980-91C6-5F29B965A4B3}" dt="2024-02-12T03:21:52.176" v="7134" actId="931"/>
          <ac:spMkLst>
            <pc:docMk/>
            <pc:sldMk cId="3419287663" sldId="270"/>
            <ac:spMk id="30" creationId="{2FB656BA-2804-0EB1-0F2A-29E00AA7E3EF}"/>
          </ac:spMkLst>
        </pc:spChg>
        <pc:spChg chg="add del mod">
          <ac:chgData name="Maxence Farin" userId="e3d2e213-917b-4969-b573-966af11cb7ad" providerId="ADAL" clId="{2EA5BB72-AFF6-4980-91C6-5F29B965A4B3}" dt="2024-02-12T03:21:52.176" v="7134" actId="931"/>
          <ac:spMkLst>
            <pc:docMk/>
            <pc:sldMk cId="3419287663" sldId="270"/>
            <ac:spMk id="32" creationId="{8AC93617-F450-7AB7-CA7C-D648ED91DCFD}"/>
          </ac:spMkLst>
        </pc:spChg>
        <pc:picChg chg="add del mod">
          <ac:chgData name="Maxence Farin" userId="e3d2e213-917b-4969-b573-966af11cb7ad" providerId="ADAL" clId="{2EA5BB72-AFF6-4980-91C6-5F29B965A4B3}" dt="2024-02-12T03:17:53.569" v="7080" actId="478"/>
          <ac:picMkLst>
            <pc:docMk/>
            <pc:sldMk cId="3419287663" sldId="270"/>
            <ac:picMk id="11" creationId="{18AB79CB-BD68-418D-22CE-5E66E7B2B9F7}"/>
          </ac:picMkLst>
        </pc:picChg>
        <pc:picChg chg="add del mod">
          <ac:chgData name="Maxence Farin" userId="e3d2e213-917b-4969-b573-966af11cb7ad" providerId="ADAL" clId="{2EA5BB72-AFF6-4980-91C6-5F29B965A4B3}" dt="2024-02-11T23:00:11.877" v="4367" actId="478"/>
          <ac:picMkLst>
            <pc:docMk/>
            <pc:sldMk cId="3419287663" sldId="270"/>
            <ac:picMk id="13" creationId="{38869C32-E109-1738-1B26-F8F9B74B529E}"/>
          </ac:picMkLst>
        </pc:picChg>
        <pc:picChg chg="add del mod ord">
          <ac:chgData name="Maxence Farin" userId="e3d2e213-917b-4969-b573-966af11cb7ad" providerId="ADAL" clId="{2EA5BB72-AFF6-4980-91C6-5F29B965A4B3}" dt="2024-02-12T01:15:03.269" v="5585" actId="34307"/>
          <ac:picMkLst>
            <pc:docMk/>
            <pc:sldMk cId="3419287663" sldId="270"/>
            <ac:picMk id="17" creationId="{352CBEEA-9161-D48B-213D-38381D18A878}"/>
          </ac:picMkLst>
        </pc:picChg>
        <pc:picChg chg="add del mod">
          <ac:chgData name="Maxence Farin" userId="e3d2e213-917b-4969-b573-966af11cb7ad" providerId="ADAL" clId="{2EA5BB72-AFF6-4980-91C6-5F29B965A4B3}" dt="2024-02-12T01:22:24.095" v="5671" actId="478"/>
          <ac:picMkLst>
            <pc:docMk/>
            <pc:sldMk cId="3419287663" sldId="270"/>
            <ac:picMk id="19" creationId="{BC96C458-0DC0-24C6-059B-A9DC67A84395}"/>
          </ac:picMkLst>
        </pc:picChg>
        <pc:picChg chg="add del mod">
          <ac:chgData name="Maxence Farin" userId="e3d2e213-917b-4969-b573-966af11cb7ad" providerId="ADAL" clId="{2EA5BB72-AFF6-4980-91C6-5F29B965A4B3}" dt="2024-02-12T03:21:38.752" v="7132" actId="478"/>
          <ac:picMkLst>
            <pc:docMk/>
            <pc:sldMk cId="3419287663" sldId="270"/>
            <ac:picMk id="26" creationId="{90383819-FEFA-3372-7953-26D3374A3D15}"/>
          </ac:picMkLst>
        </pc:picChg>
        <pc:picChg chg="add del mod">
          <ac:chgData name="Maxence Farin" userId="e3d2e213-917b-4969-b573-966af11cb7ad" providerId="ADAL" clId="{2EA5BB72-AFF6-4980-91C6-5F29B965A4B3}" dt="2024-02-12T03:21:39.651" v="7133" actId="478"/>
          <ac:picMkLst>
            <pc:docMk/>
            <pc:sldMk cId="3419287663" sldId="270"/>
            <ac:picMk id="28" creationId="{079F7846-D046-9D96-485E-9E89BDFA8C44}"/>
          </ac:picMkLst>
        </pc:picChg>
        <pc:picChg chg="add mod">
          <ac:chgData name="Maxence Farin" userId="e3d2e213-917b-4969-b573-966af11cb7ad" providerId="ADAL" clId="{2EA5BB72-AFF6-4980-91C6-5F29B965A4B3}" dt="2024-02-12T03:22:02.095" v="7158" actId="1076"/>
          <ac:picMkLst>
            <pc:docMk/>
            <pc:sldMk cId="3419287663" sldId="270"/>
            <ac:picMk id="34" creationId="{5982A422-41D6-4BE2-D47F-6C0EA652AB59}"/>
          </ac:picMkLst>
        </pc:picChg>
        <pc:picChg chg="add mod">
          <ac:chgData name="Maxence Farin" userId="e3d2e213-917b-4969-b573-966af11cb7ad" providerId="ADAL" clId="{2EA5BB72-AFF6-4980-91C6-5F29B965A4B3}" dt="2024-02-12T03:22:02.095" v="7158" actId="1076"/>
          <ac:picMkLst>
            <pc:docMk/>
            <pc:sldMk cId="3419287663" sldId="270"/>
            <ac:picMk id="36" creationId="{CFA71557-4652-C877-7D85-D2693A45605D}"/>
          </ac:picMkLst>
        </pc:picChg>
      </pc:sldChg>
      <pc:sldChg chg="modSp add del mod">
        <pc:chgData name="Maxence Farin" userId="e3d2e213-917b-4969-b573-966af11cb7ad" providerId="ADAL" clId="{2EA5BB72-AFF6-4980-91C6-5F29B965A4B3}" dt="2024-02-12T01:07:18.016" v="5583" actId="47"/>
        <pc:sldMkLst>
          <pc:docMk/>
          <pc:sldMk cId="2636700906" sldId="271"/>
        </pc:sldMkLst>
        <pc:spChg chg="mod">
          <ac:chgData name="Maxence Farin" userId="e3d2e213-917b-4969-b573-966af11cb7ad" providerId="ADAL" clId="{2EA5BB72-AFF6-4980-91C6-5F29B965A4B3}" dt="2024-02-10T21:18:04.552" v="4228" actId="20577"/>
          <ac:spMkLst>
            <pc:docMk/>
            <pc:sldMk cId="2636700906" sldId="271"/>
            <ac:spMk id="2" creationId="{4A0C61CC-DC4F-767B-C781-F52B0D59BBC1}"/>
          </ac:spMkLst>
        </pc:spChg>
      </pc:sldChg>
      <pc:sldChg chg="modSp mod">
        <pc:chgData name="Maxence Farin" userId="e3d2e213-917b-4969-b573-966af11cb7ad" providerId="ADAL" clId="{2EA5BB72-AFF6-4980-91C6-5F29B965A4B3}" dt="2024-02-12T01:17:42.546" v="5668" actId="20577"/>
        <pc:sldMkLst>
          <pc:docMk/>
          <pc:sldMk cId="216401692" sldId="273"/>
        </pc:sldMkLst>
        <pc:spChg chg="mod">
          <ac:chgData name="Maxence Farin" userId="e3d2e213-917b-4969-b573-966af11cb7ad" providerId="ADAL" clId="{2EA5BB72-AFF6-4980-91C6-5F29B965A4B3}" dt="2024-02-12T01:17:42.546" v="5668" actId="20577"/>
          <ac:spMkLst>
            <pc:docMk/>
            <pc:sldMk cId="216401692" sldId="273"/>
            <ac:spMk id="11" creationId="{2535CF75-0133-DF55-1E49-792FFF9E8FE1}"/>
          </ac:spMkLst>
        </pc:spChg>
      </pc:sldChg>
      <pc:sldChg chg="new del">
        <pc:chgData name="Maxence Farin" userId="e3d2e213-917b-4969-b573-966af11cb7ad" providerId="ADAL" clId="{2EA5BB72-AFF6-4980-91C6-5F29B965A4B3}" dt="2024-02-12T01:15:09.321" v="5587" actId="47"/>
        <pc:sldMkLst>
          <pc:docMk/>
          <pc:sldMk cId="651316331" sldId="275"/>
        </pc:sldMkLst>
      </pc:sldChg>
      <pc:sldChg chg="addSp delSp modSp new mod ord">
        <pc:chgData name="Maxence Farin" userId="e3d2e213-917b-4969-b573-966af11cb7ad" providerId="ADAL" clId="{2EA5BB72-AFF6-4980-91C6-5F29B965A4B3}" dt="2024-02-12T01:59:17.758" v="6922" actId="27636"/>
        <pc:sldMkLst>
          <pc:docMk/>
          <pc:sldMk cId="4221244766" sldId="275"/>
        </pc:sldMkLst>
        <pc:spChg chg="mod">
          <ac:chgData name="Maxence Farin" userId="e3d2e213-917b-4969-b573-966af11cb7ad" providerId="ADAL" clId="{2EA5BB72-AFF6-4980-91C6-5F29B965A4B3}" dt="2024-02-12T01:45:51.324" v="5687" actId="1076"/>
          <ac:spMkLst>
            <pc:docMk/>
            <pc:sldMk cId="4221244766" sldId="275"/>
            <ac:spMk id="2" creationId="{5489AE51-E888-8F6A-A7B8-7E5898509045}"/>
          </ac:spMkLst>
        </pc:spChg>
        <pc:spChg chg="del mod">
          <ac:chgData name="Maxence Farin" userId="e3d2e213-917b-4969-b573-966af11cb7ad" providerId="ADAL" clId="{2EA5BB72-AFF6-4980-91C6-5F29B965A4B3}" dt="2024-02-12T01:39:27.786" v="5673" actId="478"/>
          <ac:spMkLst>
            <pc:docMk/>
            <pc:sldMk cId="4221244766" sldId="275"/>
            <ac:spMk id="3" creationId="{ABF46AB1-11A3-3069-91E5-5B24A1188D53}"/>
          </ac:spMkLst>
        </pc:spChg>
        <pc:spChg chg="add mod">
          <ac:chgData name="Maxence Farin" userId="e3d2e213-917b-4969-b573-966af11cb7ad" providerId="ADAL" clId="{2EA5BB72-AFF6-4980-91C6-5F29B965A4B3}" dt="2024-02-12T01:59:17.758" v="6922" actId="27636"/>
          <ac:spMkLst>
            <pc:docMk/>
            <pc:sldMk cId="4221244766" sldId="275"/>
            <ac:spMk id="7" creationId="{5C912F72-B35A-B73C-6DA5-E47427CFA3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F9F28-688E-3645-BD11-E75AF1520AFE}" type="datetimeFigureOut">
              <a:rPr lang="fr-FR" smtClean="0"/>
              <a:t>06/03/2024</a:t>
            </a:fld>
            <a:endParaRPr lang="fr-FR"/>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FA9CC-A1A2-7140-AADC-0F3A07377AA0}" type="slidenum">
              <a:rPr lang="fr-FR" smtClean="0"/>
              <a:t>‹#›</a:t>
            </a:fld>
            <a:endParaRPr lang="fr-FR"/>
          </a:p>
        </p:txBody>
      </p:sp>
    </p:spTree>
    <p:extLst>
      <p:ext uri="{BB962C8B-B14F-4D97-AF65-F5344CB8AC3E}">
        <p14:creationId xmlns:p14="http://schemas.microsoft.com/office/powerpoint/2010/main" val="3625200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22FA9CC-A1A2-7140-AADC-0F3A07377AA0}" type="slidenum">
              <a:rPr lang="fr-FR" smtClean="0"/>
              <a:t>1</a:t>
            </a:fld>
            <a:endParaRPr lang="fr-FR"/>
          </a:p>
        </p:txBody>
      </p:sp>
    </p:spTree>
    <p:extLst>
      <p:ext uri="{BB962C8B-B14F-4D97-AF65-F5344CB8AC3E}">
        <p14:creationId xmlns:p14="http://schemas.microsoft.com/office/powerpoint/2010/main" val="296801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C0205-24D7-B3BC-050D-584D6A099A66}"/>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18DA7B5A-31BC-B715-7238-0C979D143C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1876F5F-58F4-7905-B40F-2E0C4DC5C9DE}"/>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92584A00-8771-55E6-66E2-7B7170B9C048}"/>
              </a:ext>
            </a:extLst>
          </p:cNvPr>
          <p:cNvSpPr>
            <a:spLocks noGrp="1"/>
          </p:cNvSpPr>
          <p:nvPr>
            <p:ph type="sldNum" sz="quarter" idx="5"/>
          </p:nvPr>
        </p:nvSpPr>
        <p:spPr/>
        <p:txBody>
          <a:bodyPr/>
          <a:lstStyle/>
          <a:p>
            <a:fld id="{922FA9CC-A1A2-7140-AADC-0F3A07377AA0}" type="slidenum">
              <a:rPr lang="fr-FR" smtClean="0"/>
              <a:t>2</a:t>
            </a:fld>
            <a:endParaRPr lang="fr-FR"/>
          </a:p>
        </p:txBody>
      </p:sp>
    </p:spTree>
    <p:extLst>
      <p:ext uri="{BB962C8B-B14F-4D97-AF65-F5344CB8AC3E}">
        <p14:creationId xmlns:p14="http://schemas.microsoft.com/office/powerpoint/2010/main" val="57055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56464-B0AF-858D-4870-B45F60C72752}"/>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BBDD4C29-1130-0BD3-B171-73A9E42099C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84BD60-B0C7-DA48-7B9A-19F3842EB512}"/>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6B9FFBF-4C1A-6EC2-EF5E-A4271AC9EF96}"/>
              </a:ext>
            </a:extLst>
          </p:cNvPr>
          <p:cNvSpPr>
            <a:spLocks noGrp="1"/>
          </p:cNvSpPr>
          <p:nvPr>
            <p:ph type="sldNum" sz="quarter" idx="5"/>
          </p:nvPr>
        </p:nvSpPr>
        <p:spPr/>
        <p:txBody>
          <a:bodyPr/>
          <a:lstStyle/>
          <a:p>
            <a:fld id="{922FA9CC-A1A2-7140-AADC-0F3A07377AA0}" type="slidenum">
              <a:rPr lang="fr-FR" smtClean="0"/>
              <a:t>3</a:t>
            </a:fld>
            <a:endParaRPr lang="fr-FR"/>
          </a:p>
        </p:txBody>
      </p:sp>
    </p:spTree>
    <p:extLst>
      <p:ext uri="{BB962C8B-B14F-4D97-AF65-F5344CB8AC3E}">
        <p14:creationId xmlns:p14="http://schemas.microsoft.com/office/powerpoint/2010/main" val="2791412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670E1-C73A-77FD-4E9C-BE949552C09E}"/>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32D286B6-2812-9F09-2F9D-013C2FC221A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969092A-1730-6B21-98AD-F76E036878A6}"/>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D2EDCD4-5267-FD74-D626-5E57D51AD81F}"/>
              </a:ext>
            </a:extLst>
          </p:cNvPr>
          <p:cNvSpPr>
            <a:spLocks noGrp="1"/>
          </p:cNvSpPr>
          <p:nvPr>
            <p:ph type="sldNum" sz="quarter" idx="5"/>
          </p:nvPr>
        </p:nvSpPr>
        <p:spPr/>
        <p:txBody>
          <a:bodyPr/>
          <a:lstStyle/>
          <a:p>
            <a:fld id="{922FA9CC-A1A2-7140-AADC-0F3A07377AA0}" type="slidenum">
              <a:rPr lang="fr-FR" smtClean="0"/>
              <a:t>4</a:t>
            </a:fld>
            <a:endParaRPr lang="fr-FR"/>
          </a:p>
        </p:txBody>
      </p:sp>
    </p:spTree>
    <p:extLst>
      <p:ext uri="{BB962C8B-B14F-4D97-AF65-F5344CB8AC3E}">
        <p14:creationId xmlns:p14="http://schemas.microsoft.com/office/powerpoint/2010/main" val="3370396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B6AB0-A2C9-FFCF-E12E-1F0D9459671A}"/>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D2D6C00D-D728-CADA-CC27-7BBECFAB23B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2CF29B7-5173-7C27-1700-436E5C95559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908F415C-9C5C-E107-AADD-EB32D43E3A9F}"/>
              </a:ext>
            </a:extLst>
          </p:cNvPr>
          <p:cNvSpPr>
            <a:spLocks noGrp="1"/>
          </p:cNvSpPr>
          <p:nvPr>
            <p:ph type="sldNum" sz="quarter" idx="5"/>
          </p:nvPr>
        </p:nvSpPr>
        <p:spPr/>
        <p:txBody>
          <a:bodyPr/>
          <a:lstStyle/>
          <a:p>
            <a:fld id="{922FA9CC-A1A2-7140-AADC-0F3A07377AA0}" type="slidenum">
              <a:rPr lang="fr-FR" smtClean="0"/>
              <a:t>5</a:t>
            </a:fld>
            <a:endParaRPr lang="fr-FR"/>
          </a:p>
        </p:txBody>
      </p:sp>
    </p:spTree>
    <p:extLst>
      <p:ext uri="{BB962C8B-B14F-4D97-AF65-F5344CB8AC3E}">
        <p14:creationId xmlns:p14="http://schemas.microsoft.com/office/powerpoint/2010/main" val="266390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E6B13-511E-7E32-4B64-3473323056F2}"/>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60603304-1166-42B4-C710-20591D2546E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4534D99-1C02-0AB1-0973-65EE3F92794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3C2DBD3-A4A1-A81E-CCEA-ACB482FE660F}"/>
              </a:ext>
            </a:extLst>
          </p:cNvPr>
          <p:cNvSpPr>
            <a:spLocks noGrp="1"/>
          </p:cNvSpPr>
          <p:nvPr>
            <p:ph type="sldNum" sz="quarter" idx="5"/>
          </p:nvPr>
        </p:nvSpPr>
        <p:spPr/>
        <p:txBody>
          <a:bodyPr/>
          <a:lstStyle/>
          <a:p>
            <a:fld id="{922FA9CC-A1A2-7140-AADC-0F3A07377AA0}" type="slidenum">
              <a:rPr lang="fr-FR" smtClean="0"/>
              <a:t>6</a:t>
            </a:fld>
            <a:endParaRPr lang="fr-FR"/>
          </a:p>
        </p:txBody>
      </p:sp>
    </p:spTree>
    <p:extLst>
      <p:ext uri="{BB962C8B-B14F-4D97-AF65-F5344CB8AC3E}">
        <p14:creationId xmlns:p14="http://schemas.microsoft.com/office/powerpoint/2010/main" val="381364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35C45-A9CD-ADCB-923A-BF3EFCCC46CA}"/>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A42D20D0-3C7A-B00F-98B2-ABFCE1FF585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A9E85E4-CBAE-D42B-689B-F7D2AFAAB47E}"/>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9B0597B9-D841-8097-B770-B97C387F8AEE}"/>
              </a:ext>
            </a:extLst>
          </p:cNvPr>
          <p:cNvSpPr>
            <a:spLocks noGrp="1"/>
          </p:cNvSpPr>
          <p:nvPr>
            <p:ph type="sldNum" sz="quarter" idx="5"/>
          </p:nvPr>
        </p:nvSpPr>
        <p:spPr/>
        <p:txBody>
          <a:bodyPr/>
          <a:lstStyle/>
          <a:p>
            <a:fld id="{922FA9CC-A1A2-7140-AADC-0F3A07377AA0}" type="slidenum">
              <a:rPr lang="fr-FR" smtClean="0"/>
              <a:t>7</a:t>
            </a:fld>
            <a:endParaRPr lang="fr-FR"/>
          </a:p>
        </p:txBody>
      </p:sp>
    </p:spTree>
    <p:extLst>
      <p:ext uri="{BB962C8B-B14F-4D97-AF65-F5344CB8AC3E}">
        <p14:creationId xmlns:p14="http://schemas.microsoft.com/office/powerpoint/2010/main" val="105502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24F9E-F031-A84D-87AC-4E85985269E5}"/>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97ABD38E-072A-F8AF-C432-413F7E3D14A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3C3E91-2E2F-87DD-3FD9-9319B9741DB3}"/>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A546C6B-3CB5-21C2-A976-DFAD24AC060B}"/>
              </a:ext>
            </a:extLst>
          </p:cNvPr>
          <p:cNvSpPr>
            <a:spLocks noGrp="1"/>
          </p:cNvSpPr>
          <p:nvPr>
            <p:ph type="sldNum" sz="quarter" idx="5"/>
          </p:nvPr>
        </p:nvSpPr>
        <p:spPr/>
        <p:txBody>
          <a:bodyPr/>
          <a:lstStyle/>
          <a:p>
            <a:fld id="{922FA9CC-A1A2-7140-AADC-0F3A07377AA0}" type="slidenum">
              <a:rPr lang="fr-FR" smtClean="0"/>
              <a:t>11</a:t>
            </a:fld>
            <a:endParaRPr lang="fr-FR"/>
          </a:p>
        </p:txBody>
      </p:sp>
    </p:spTree>
    <p:extLst>
      <p:ext uri="{BB962C8B-B14F-4D97-AF65-F5344CB8AC3E}">
        <p14:creationId xmlns:p14="http://schemas.microsoft.com/office/powerpoint/2010/main" val="83757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r>
              <a:rPr lang="fr-CA"/>
              <a:t>2024-02-12</a:t>
            </a:r>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3409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r>
              <a:rPr lang="fr-CA"/>
              <a:t>2024-02-12</a:t>
            </a:r>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227672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r>
              <a:rPr lang="fr-CA"/>
              <a:t>2024-02-12</a:t>
            </a:r>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7750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r>
              <a:rPr lang="fr-CA"/>
              <a:t>2024-02-12</a:t>
            </a:r>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707143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r>
              <a:rPr lang="fr-CA"/>
              <a:t>2024-02-12</a:t>
            </a:r>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883703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r>
              <a:rPr lang="fr-CA"/>
              <a:t>2024-02-12</a:t>
            </a:r>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97189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r>
              <a:rPr lang="fr-CA"/>
              <a:t>2024-02-12</a:t>
            </a:r>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77867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r>
              <a:rPr lang="fr-CA"/>
              <a:t>2024-02-12</a:t>
            </a:r>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5876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r>
              <a:rPr lang="fr-CA"/>
              <a:t>2024-02-12</a:t>
            </a:r>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289156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r>
              <a:rPr lang="fr-CA"/>
              <a:t>2024-02-12</a:t>
            </a:r>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70748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r>
              <a:rPr lang="fr-CA"/>
              <a:t>2024-02-12</a:t>
            </a:r>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83220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CA"/>
              <a:t>2024-02-12</a:t>
            </a:r>
            <a:endParaRPr lang="en-US"/>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5239949" y="6226672"/>
            <a:ext cx="4114800" cy="4171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1400">
                <a:solidFill>
                  <a:schemeClr val="tx1">
                    <a:tint val="75000"/>
                  </a:schemeClr>
                </a:solidFill>
              </a:defRPr>
            </a:lvl1pPr>
          </a:lstStyle>
          <a:p>
            <a:fld id="{BE15108C-154A-4A5A-9C05-91A49A422BA7}" type="slidenum">
              <a:rPr lang="en-US" smtClean="0"/>
              <a:pPr/>
              <a:t>‹#›</a:t>
            </a:fld>
            <a:endParaRPr lang="en-US"/>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486874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AymanBenkiran/MEC8211_Hiver2024_Devoir2.git"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a:solidFill>
                <a:schemeClr val="tx1"/>
              </a:solidFill>
            </a:endParaRPr>
          </a:p>
        </p:txBody>
      </p:sp>
      <p:pic>
        <p:nvPicPr>
          <p:cNvPr id="54" name="Picture 3" descr="White structure">
            <a:extLst>
              <a:ext uri="{FF2B5EF4-FFF2-40B4-BE49-F238E27FC236}">
                <a16:creationId xmlns:a16="http://schemas.microsoft.com/office/drawing/2014/main" id="{B311DD0C-3907-D296-53CB-553F265A3E8A}"/>
              </a:ext>
            </a:extLst>
          </p:cNvPr>
          <p:cNvPicPr>
            <a:picLocks noChangeAspect="1"/>
          </p:cNvPicPr>
          <p:nvPr/>
        </p:nvPicPr>
        <p:blipFill rotWithShape="1">
          <a:blip r:embed="rId3"/>
          <a:srcRect b="24243"/>
          <a:stretch/>
        </p:blipFill>
        <p:spPr>
          <a:xfrm>
            <a:off x="16633" y="11"/>
            <a:ext cx="12191980" cy="6857989"/>
          </a:xfrm>
          <a:prstGeom prst="rect">
            <a:avLst/>
          </a:prstGeom>
        </p:spPr>
      </p:pic>
      <p:grpSp>
        <p:nvGrpSpPr>
          <p:cNvPr id="61" name="Group 60">
            <a:extLst>
              <a:ext uri="{FF2B5EF4-FFF2-40B4-BE49-F238E27FC236}">
                <a16:creationId xmlns:a16="http://schemas.microsoft.com/office/drawing/2014/main" id="{9CB1D807-3EEB-4C2C-BB0A-D0BCEEDCBC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 name="Straight Connector 61">
              <a:extLst>
                <a:ext uri="{FF2B5EF4-FFF2-40B4-BE49-F238E27FC236}">
                  <a16:creationId xmlns:a16="http://schemas.microsoft.com/office/drawing/2014/main" id="{85C28C9B-DBC0-4EB7-A827-052BFBE1B1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17ED832-2CB5-4903-AC0A-917BD1C6CA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E62CC8E-7F3F-490C-B711-69EAAEEC20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7ECAE7-621B-4776-A70D-A25F86B5E5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AAC47E-A792-46F4-BA41-90DF751893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422B429-CFBD-4091-8CEE-D13ED8B602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97A04DD-49BE-46D3-8731-28E84FDD2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64E739F-30C5-413C-8EA4-BB4602ACED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960A7E3-7FD4-49D0-88BB-15C672FAB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FB9D80-E16D-4A95-95BE-31119BB238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14C58E3-C8A6-49D3-94C9-28F408E97F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ECAC868-251E-499D-A316-BFA7329C32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01B171-FFB9-4898-BB1E-334C8DA0A4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46735B4-C0CE-4CB1-A48B-C7E974A5C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622174B-88E5-4346-948C-2391DB09BF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C56031D-17F0-479E-9D78-8115EB573E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62D0CED-FF1F-4D83-9237-ECF071AB9E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4F2A4D0-BC09-4DCD-A564-189A2D30FE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C8027A7-8F7C-44A0-9A47-8A5846ED44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8173202-49F5-4B6E-A664-B4C32ACBD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A147072-2464-4C26-99A8-C7FDEA106A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ABAA553-3A27-4C3F-AC1B-F6561CE2E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C05AF6F-A2AD-49B2-B02E-885B879270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0655913-7D6A-4A3D-8C2D-368E99797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30CFE6D-B050-4976-A6BD-498AA80C8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374AD34-1FCB-4B49-A712-09F13BA61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F380CB8-A177-49F3-965A-A2474C3AF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EAF4CF7-EA4A-46F0-A2E2-0480EF8EB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81846A5-9A0F-4001-A48C-B45FA712B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F338526-56C1-4F69-A9BB-2E2D52C635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4D8ACE6-0B21-4216-B1B9-0ED0D7AC88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94" name="Flowchart: Document 93">
            <a:extLst>
              <a:ext uri="{FF2B5EF4-FFF2-40B4-BE49-F238E27FC236}">
                <a16:creationId xmlns:a16="http://schemas.microsoft.com/office/drawing/2014/main" id="{1C8FF592-DEC3-42D7-B2CD-5797E102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38805" y="304807"/>
            <a:ext cx="6858000" cy="6248391"/>
          </a:xfrm>
          <a:prstGeom prst="flowChartDocumen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re 1">
            <a:extLst>
              <a:ext uri="{FF2B5EF4-FFF2-40B4-BE49-F238E27FC236}">
                <a16:creationId xmlns:a16="http://schemas.microsoft.com/office/drawing/2014/main" id="{7A5B3CE2-DD60-820A-50C3-04FFABC27AD7}"/>
              </a:ext>
            </a:extLst>
          </p:cNvPr>
          <p:cNvSpPr>
            <a:spLocks noGrp="1"/>
          </p:cNvSpPr>
          <p:nvPr>
            <p:ph type="ctrTitle"/>
          </p:nvPr>
        </p:nvSpPr>
        <p:spPr>
          <a:xfrm>
            <a:off x="6435306" y="746840"/>
            <a:ext cx="5084873" cy="3053315"/>
          </a:xfrm>
        </p:spPr>
        <p:txBody>
          <a:bodyPr>
            <a:normAutofit fontScale="90000"/>
          </a:bodyPr>
          <a:lstStyle/>
          <a:p>
            <a:pPr algn="r">
              <a:lnSpc>
                <a:spcPct val="90000"/>
              </a:lnSpc>
            </a:pPr>
            <a:r>
              <a:rPr lang="fr-FR" sz="4000" b="1">
                <a:solidFill>
                  <a:schemeClr val="tx1"/>
                </a:solidFill>
              </a:rPr>
              <a:t>Devoir 2 – Vérification de code - MMS</a:t>
            </a:r>
            <a:br>
              <a:rPr lang="fr-FR" sz="3000" b="1">
                <a:solidFill>
                  <a:schemeClr val="tx1"/>
                </a:solidFill>
              </a:rPr>
            </a:br>
            <a:br>
              <a:rPr lang="fr-FR" sz="3000" b="1">
                <a:solidFill>
                  <a:schemeClr val="tx1"/>
                </a:solidFill>
              </a:rPr>
            </a:br>
            <a:r>
              <a:rPr lang="fr-FR" sz="2400" b="1">
                <a:solidFill>
                  <a:schemeClr val="tx1"/>
                </a:solidFill>
              </a:rPr>
              <a:t>MEC8211 – Vérification et validation en modélisation numérique</a:t>
            </a:r>
            <a:endParaRPr lang="fr-FR" sz="3000" b="1">
              <a:solidFill>
                <a:schemeClr val="tx1"/>
              </a:solidFill>
            </a:endParaRPr>
          </a:p>
        </p:txBody>
      </p:sp>
      <p:sp>
        <p:nvSpPr>
          <p:cNvPr id="3" name="Sous-titre 2">
            <a:extLst>
              <a:ext uri="{FF2B5EF4-FFF2-40B4-BE49-F238E27FC236}">
                <a16:creationId xmlns:a16="http://schemas.microsoft.com/office/drawing/2014/main" id="{0A6629CD-5585-A9D7-B70E-FEB43CFD3D5E}"/>
              </a:ext>
            </a:extLst>
          </p:cNvPr>
          <p:cNvSpPr>
            <a:spLocks noGrp="1"/>
          </p:cNvSpPr>
          <p:nvPr>
            <p:ph type="subTitle" idx="1"/>
          </p:nvPr>
        </p:nvSpPr>
        <p:spPr>
          <a:xfrm>
            <a:off x="6832611" y="4143593"/>
            <a:ext cx="4687568" cy="1967557"/>
          </a:xfrm>
        </p:spPr>
        <p:txBody>
          <a:bodyPr>
            <a:normAutofit fontScale="85000" lnSpcReduction="20000"/>
          </a:bodyPr>
          <a:lstStyle/>
          <a:p>
            <a:pPr algn="r"/>
            <a:r>
              <a:rPr lang="fr-FR">
                <a:solidFill>
                  <a:schemeClr val="tx1"/>
                </a:solidFill>
              </a:rPr>
              <a:t>Amishga Alphonius (2030051)</a:t>
            </a:r>
          </a:p>
          <a:p>
            <a:pPr algn="r"/>
            <a:r>
              <a:rPr lang="fr-FR">
                <a:solidFill>
                  <a:schemeClr val="tx1"/>
                </a:solidFill>
              </a:rPr>
              <a:t>Ayman </a:t>
            </a:r>
            <a:r>
              <a:rPr lang="fr-FR" err="1">
                <a:solidFill>
                  <a:schemeClr val="tx1"/>
                </a:solidFill>
              </a:rPr>
              <a:t>Benkiran</a:t>
            </a:r>
            <a:r>
              <a:rPr lang="fr-FR">
                <a:solidFill>
                  <a:schemeClr val="tx1"/>
                </a:solidFill>
              </a:rPr>
              <a:t> (1984509)</a:t>
            </a:r>
          </a:p>
          <a:p>
            <a:pPr algn="r"/>
            <a:r>
              <a:rPr lang="fr-FR">
                <a:solidFill>
                  <a:schemeClr val="tx1"/>
                </a:solidFill>
              </a:rPr>
              <a:t>Maxence </a:t>
            </a:r>
            <a:r>
              <a:rPr lang="fr-FR" err="1">
                <a:solidFill>
                  <a:schemeClr val="tx1"/>
                </a:solidFill>
              </a:rPr>
              <a:t>Farin</a:t>
            </a:r>
            <a:r>
              <a:rPr lang="fr-FR">
                <a:solidFill>
                  <a:schemeClr val="tx1"/>
                </a:solidFill>
              </a:rPr>
              <a:t> (2310129)</a:t>
            </a:r>
            <a:br>
              <a:rPr lang="fr-FR">
                <a:solidFill>
                  <a:schemeClr val="tx1"/>
                </a:solidFill>
              </a:rPr>
            </a:br>
            <a:endParaRPr lang="fr-FR">
              <a:solidFill>
                <a:schemeClr val="tx1"/>
              </a:solidFill>
            </a:endParaRPr>
          </a:p>
          <a:p>
            <a:pPr algn="r"/>
            <a:r>
              <a:rPr lang="fr-FR">
                <a:solidFill>
                  <a:schemeClr val="tx1"/>
                </a:solidFill>
              </a:rPr>
              <a:t>6 mars 2024</a:t>
            </a:r>
          </a:p>
        </p:txBody>
      </p:sp>
    </p:spTree>
    <p:extLst>
      <p:ext uri="{BB962C8B-B14F-4D97-AF65-F5344CB8AC3E}">
        <p14:creationId xmlns:p14="http://schemas.microsoft.com/office/powerpoint/2010/main" val="738555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C175C0-2341-31DD-4833-857E88397DF2}"/>
              </a:ext>
            </a:extLst>
          </p:cNvPr>
          <p:cNvSpPr>
            <a:spLocks noGrp="1"/>
          </p:cNvSpPr>
          <p:nvPr>
            <p:ph type="title"/>
          </p:nvPr>
        </p:nvSpPr>
        <p:spPr>
          <a:xfrm>
            <a:off x="691078" y="107643"/>
            <a:ext cx="10320062" cy="576054"/>
          </a:xfrm>
        </p:spPr>
        <p:txBody>
          <a:bodyPr>
            <a:normAutofit fontScale="90000"/>
          </a:bodyPr>
          <a:lstStyle/>
          <a:p>
            <a:r>
              <a:rPr lang="fr-FR" b="1"/>
              <a:t>B</a:t>
            </a:r>
            <a:r>
              <a:rPr lang="fr-FR" sz="4400" b="1"/>
              <a:t>. MMS - Convergence </a:t>
            </a:r>
            <a:r>
              <a:rPr lang="fr-FR" b="1"/>
              <a:t>Temporelle</a:t>
            </a:r>
            <a:endParaRPr lang="fr-FR"/>
          </a:p>
        </p:txBody>
      </p:sp>
      <p:sp>
        <p:nvSpPr>
          <p:cNvPr id="7" name="Espace réservé de la date 6">
            <a:extLst>
              <a:ext uri="{FF2B5EF4-FFF2-40B4-BE49-F238E27FC236}">
                <a16:creationId xmlns:a16="http://schemas.microsoft.com/office/drawing/2014/main" id="{0872F7FC-4F6B-086C-DCA6-3133D5B2A277}"/>
              </a:ext>
            </a:extLst>
          </p:cNvPr>
          <p:cNvSpPr>
            <a:spLocks noGrp="1"/>
          </p:cNvSpPr>
          <p:nvPr>
            <p:ph type="dt" sz="half" idx="10"/>
          </p:nvPr>
        </p:nvSpPr>
        <p:spPr/>
        <p:txBody>
          <a:bodyPr/>
          <a:lstStyle/>
          <a:p>
            <a:r>
              <a:rPr lang="fr-CA"/>
              <a:t>2024-03-06</a:t>
            </a:r>
            <a:endParaRPr lang="en-US"/>
          </a:p>
        </p:txBody>
      </p:sp>
      <p:sp>
        <p:nvSpPr>
          <p:cNvPr id="9" name="Espace réservé du numéro de diapositive 8">
            <a:extLst>
              <a:ext uri="{FF2B5EF4-FFF2-40B4-BE49-F238E27FC236}">
                <a16:creationId xmlns:a16="http://schemas.microsoft.com/office/drawing/2014/main" id="{7B417E8C-F608-6104-21CB-133652B3BBB5}"/>
              </a:ext>
            </a:extLst>
          </p:cNvPr>
          <p:cNvSpPr>
            <a:spLocks noGrp="1"/>
          </p:cNvSpPr>
          <p:nvPr>
            <p:ph type="sldNum" sz="quarter" idx="12"/>
          </p:nvPr>
        </p:nvSpPr>
        <p:spPr/>
        <p:txBody>
          <a:bodyPr/>
          <a:lstStyle/>
          <a:p>
            <a:fld id="{BE15108C-154A-4A5A-9C05-91A49A422BA7}" type="slidenum">
              <a:rPr lang="en-US" smtClean="0"/>
              <a:t>10</a:t>
            </a:fld>
            <a:endParaRPr lang="en-US"/>
          </a:p>
        </p:txBody>
      </p:sp>
      <mc:AlternateContent xmlns:mc="http://schemas.openxmlformats.org/markup-compatibility/2006">
        <mc:Choice xmlns:a14="http://schemas.microsoft.com/office/drawing/2010/main" Requires="a14">
          <p:sp>
            <p:nvSpPr>
              <p:cNvPr id="14" name="Espace réservé du contenu 2">
                <a:extLst>
                  <a:ext uri="{FF2B5EF4-FFF2-40B4-BE49-F238E27FC236}">
                    <a16:creationId xmlns:a16="http://schemas.microsoft.com/office/drawing/2014/main" id="{DF439C1B-12E4-804E-176A-50639C39B71A}"/>
                  </a:ext>
                </a:extLst>
              </p:cNvPr>
              <p:cNvSpPr txBox="1">
                <a:spLocks/>
              </p:cNvSpPr>
              <p:nvPr/>
            </p:nvSpPr>
            <p:spPr>
              <a:xfrm>
                <a:off x="678649" y="4372200"/>
                <a:ext cx="10325000" cy="1958800"/>
              </a:xfrm>
              <a:prstGeom prst="rect">
                <a:avLst/>
              </a:prstGeom>
              <a:solidFill>
                <a:schemeClr val="accent3">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fr-CA" sz="1600" b="1"/>
                  <a:t>Discussion: </a:t>
                </a:r>
                <a:r>
                  <a:rPr lang="fr-CA" sz="1600"/>
                  <a:t>Pour la convergence temporelle, on choisit 160 nœuds, et des pas de temps de 0 à 4 ordres de grandeur de différence avec le temps final (des </a:t>
                </a:r>
                <a14:m>
                  <m:oMath xmlns:m="http://schemas.openxmlformats.org/officeDocument/2006/math">
                    <m:r>
                      <a:rPr lang="fr-FR" sz="1600" b="0" i="1" smtClean="0">
                        <a:latin typeface="Cambria Math" panose="02040503050406030204" pitchFamily="18" charset="0"/>
                      </a:rPr>
                      <m:t>𝑑𝑡</m:t>
                    </m:r>
                  </m:oMath>
                </a14:m>
                <a:r>
                  <a:rPr lang="fr-FR" sz="1600" b="1"/>
                  <a:t> </a:t>
                </a:r>
                <a:r>
                  <a:rPr lang="fr-FR" sz="1600"/>
                  <a:t>plus faibles pourraient rendre l’erreur spatiale majorante). On remarque que pour des pas trop faibles, l’erreur spatiale prend le dessus. On peut aussi voir qu’on sort de la zone asymptotique pour des pas trop élevés (légèrement discernable pour </a:t>
                </a:r>
                <a14:m>
                  <m:oMath xmlns:m="http://schemas.openxmlformats.org/officeDocument/2006/math">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𝑡</m:t>
                        </m:r>
                      </m:e>
                      <m:sub>
                        <m:r>
                          <a:rPr lang="fr-FR" sz="1600" b="0" i="1" smtClean="0">
                            <a:latin typeface="Cambria Math" panose="02040503050406030204" pitchFamily="18" charset="0"/>
                          </a:rPr>
                          <m:t>𝑓</m:t>
                        </m:r>
                      </m:sub>
                    </m:sSub>
                    <m:r>
                      <a:rPr lang="fr-FR" sz="1600" b="0" i="1" smtClean="0">
                        <a:latin typeface="Cambria Math" panose="02040503050406030204" pitchFamily="18" charset="0"/>
                      </a:rPr>
                      <m:t>=0.5</m:t>
                    </m:r>
                    <m:r>
                      <a:rPr lang="fr-FR" sz="1600" b="0" i="1" smtClean="0">
                        <a:latin typeface="Cambria Math" panose="02040503050406030204" pitchFamily="18" charset="0"/>
                      </a:rPr>
                      <m:t>𝑠</m:t>
                    </m:r>
                  </m:oMath>
                </a14:m>
                <a:r>
                  <a:rPr lang="fr-FR" sz="1600"/>
                  <a:t>), se vérifie par le calcul de l’ordre qui baisse à 0.9). On retrouve bien la convergence d’ordre 1 en temps. Pas de question d’instabilité car tout est résolu en implicite. Ici contrairement à l’étude précédente, les normes convergent au même ordre numérique.  </a:t>
                </a:r>
                <a:endParaRPr lang="fr-FR" sz="1600" b="1"/>
              </a:p>
            </p:txBody>
          </p:sp>
        </mc:Choice>
        <mc:Fallback>
          <p:sp>
            <p:nvSpPr>
              <p:cNvPr id="14" name="Espace réservé du contenu 2">
                <a:extLst>
                  <a:ext uri="{FF2B5EF4-FFF2-40B4-BE49-F238E27FC236}">
                    <a16:creationId xmlns:a16="http://schemas.microsoft.com/office/drawing/2014/main" id="{DF439C1B-12E4-804E-176A-50639C39B71A}"/>
                  </a:ext>
                </a:extLst>
              </p:cNvPr>
              <p:cNvSpPr txBox="1">
                <a:spLocks noRot="1" noChangeAspect="1" noMove="1" noResize="1" noEditPoints="1" noAdjustHandles="1" noChangeArrowheads="1" noChangeShapeType="1" noTextEdit="1"/>
              </p:cNvSpPr>
              <p:nvPr/>
            </p:nvSpPr>
            <p:spPr>
              <a:xfrm>
                <a:off x="678649" y="4372200"/>
                <a:ext cx="10325000" cy="1958800"/>
              </a:xfrm>
              <a:prstGeom prst="rect">
                <a:avLst/>
              </a:prstGeom>
              <a:blipFill>
                <a:blip r:embed="rId2"/>
                <a:stretch>
                  <a:fillRect l="-295" t="-932" r="-354"/>
                </a:stretch>
              </a:blipFill>
            </p:spPr>
            <p:txBody>
              <a:bodyPr/>
              <a:lstStyle/>
              <a:p>
                <a:r>
                  <a:rPr lang="en-US">
                    <a:noFill/>
                  </a:rPr>
                  <a:t> </a:t>
                </a:r>
              </a:p>
            </p:txBody>
          </p:sp>
        </mc:Fallback>
      </mc:AlternateContent>
      <p:pic>
        <p:nvPicPr>
          <p:cNvPr id="11" name="Espace réservé du contenu 9" descr="Une image contenant texte, ligne, diagramme, capture d’écran&#10;&#10;Description générée automatiquement">
            <a:extLst>
              <a:ext uri="{FF2B5EF4-FFF2-40B4-BE49-F238E27FC236}">
                <a16:creationId xmlns:a16="http://schemas.microsoft.com/office/drawing/2014/main" id="{643DE0A3-8AFE-07DA-F911-A24235B1B0B6}"/>
              </a:ext>
            </a:extLst>
          </p:cNvPr>
          <p:cNvPicPr>
            <a:picLocks noGrp="1" noChangeAspect="1"/>
          </p:cNvPicPr>
          <p:nvPr>
            <p:ph sz="half" idx="2"/>
          </p:nvPr>
        </p:nvPicPr>
        <p:blipFill>
          <a:blip r:embed="rId3"/>
          <a:stretch>
            <a:fillRect/>
          </a:stretch>
        </p:blipFill>
        <p:spPr>
          <a:xfrm>
            <a:off x="1167604" y="1424238"/>
            <a:ext cx="4186237" cy="2790825"/>
          </a:xfrm>
        </p:spPr>
      </p:pic>
      <p:pic>
        <p:nvPicPr>
          <p:cNvPr id="12" name="Espace réservé du contenu 12" descr="Une image contenant texte, ligne, capture d’écran, diagramme&#10;&#10;Description générée automatiquement">
            <a:extLst>
              <a:ext uri="{FF2B5EF4-FFF2-40B4-BE49-F238E27FC236}">
                <a16:creationId xmlns:a16="http://schemas.microsoft.com/office/drawing/2014/main" id="{F5401CEB-33CF-5E59-22AD-77A21E2457B1}"/>
              </a:ext>
            </a:extLst>
          </p:cNvPr>
          <p:cNvPicPr>
            <a:picLocks noGrp="1" noChangeAspect="1"/>
          </p:cNvPicPr>
          <p:nvPr>
            <p:ph sz="quarter" idx="4"/>
          </p:nvPr>
        </p:nvPicPr>
        <p:blipFill>
          <a:blip r:embed="rId4"/>
          <a:stretch>
            <a:fillRect/>
          </a:stretch>
        </p:blipFill>
        <p:spPr>
          <a:xfrm>
            <a:off x="6961735" y="1424237"/>
            <a:ext cx="4186237" cy="2790825"/>
          </a:xfrm>
        </p:spPr>
      </p:pic>
      <mc:AlternateContent xmlns:mc="http://schemas.openxmlformats.org/markup-compatibility/2006">
        <mc:Choice xmlns:a14="http://schemas.microsoft.com/office/drawing/2010/main" Requires="a14">
          <p:sp>
            <p:nvSpPr>
              <p:cNvPr id="21" name="Espace réservé du texte 2">
                <a:extLst>
                  <a:ext uri="{FF2B5EF4-FFF2-40B4-BE49-F238E27FC236}">
                    <a16:creationId xmlns:a16="http://schemas.microsoft.com/office/drawing/2014/main" id="{F42D4644-4C54-4E31-CDDF-738962C5C8F8}"/>
                  </a:ext>
                </a:extLst>
              </p:cNvPr>
              <p:cNvSpPr txBox="1">
                <a:spLocks/>
              </p:cNvSpPr>
              <p:nvPr/>
            </p:nvSpPr>
            <p:spPr>
              <a:xfrm>
                <a:off x="691078" y="838029"/>
                <a:ext cx="4963444" cy="540072"/>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defRPr sz="2400" b="0" i="1" kern="1200">
                    <a:solidFill>
                      <a:schemeClr val="tx2"/>
                    </a:solidFill>
                    <a:latin typeface="+mn-lt"/>
                    <a:ea typeface="+mn-ea"/>
                    <a:cs typeface="+mn-cs"/>
                  </a:defRPr>
                </a:lvl1pPr>
                <a:lvl2pPr marL="457200" indent="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2000" b="1" kern="1200">
                    <a:solidFill>
                      <a:schemeClr val="tx2"/>
                    </a:solidFill>
                    <a:latin typeface="+mn-lt"/>
                    <a:ea typeface="+mn-ea"/>
                    <a:cs typeface="+mn-cs"/>
                  </a:defRPr>
                </a:lvl2pPr>
                <a:lvl3pPr marL="914400" indent="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800" b="1" kern="1200">
                    <a:solidFill>
                      <a:schemeClr val="tx2"/>
                    </a:solidFill>
                    <a:latin typeface="+mn-lt"/>
                    <a:ea typeface="+mn-ea"/>
                    <a:cs typeface="+mn-cs"/>
                  </a:defRPr>
                </a:lvl3pPr>
                <a:lvl4pPr marL="1371600" indent="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600" b="1" kern="1200">
                    <a:solidFill>
                      <a:schemeClr val="tx2"/>
                    </a:solidFill>
                    <a:latin typeface="+mn-lt"/>
                    <a:ea typeface="+mn-ea"/>
                    <a:cs typeface="+mn-cs"/>
                  </a:defRPr>
                </a:lvl4pPr>
                <a:lvl5pPr marL="1828800" indent="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fr-FR" sz="2000" b="1" u="sng"/>
                  <a:t>Temps total de simulation </a:t>
                </a:r>
                <a14:m>
                  <m:oMath xmlns:m="http://schemas.openxmlformats.org/officeDocument/2006/math">
                    <m:sSub>
                      <m:sSubPr>
                        <m:ctrlPr>
                          <a:rPr lang="fr-FR" sz="2000" b="1" i="1" u="sng" smtClean="0">
                            <a:latin typeface="Cambria Math" panose="02040503050406030204" pitchFamily="18" charset="0"/>
                          </a:rPr>
                        </m:ctrlPr>
                      </m:sSubPr>
                      <m:e>
                        <m:r>
                          <a:rPr lang="fr-FR" sz="2000" b="1" u="sng" smtClean="0">
                            <a:latin typeface="Cambria Math" panose="02040503050406030204" pitchFamily="18" charset="0"/>
                          </a:rPr>
                          <m:t>𝒕</m:t>
                        </m:r>
                      </m:e>
                      <m:sub>
                        <m:r>
                          <a:rPr lang="fr-FR" sz="2000" b="1" u="sng" smtClean="0">
                            <a:latin typeface="Cambria Math" panose="02040503050406030204" pitchFamily="18" charset="0"/>
                          </a:rPr>
                          <m:t>𝒇</m:t>
                        </m:r>
                      </m:sub>
                    </m:sSub>
                    <m:r>
                      <a:rPr lang="fr-FR" sz="2000" b="1" u="sng" smtClean="0">
                        <a:latin typeface="Cambria Math" panose="02040503050406030204" pitchFamily="18" charset="0"/>
                      </a:rPr>
                      <m:t>=</m:t>
                    </m:r>
                    <m:r>
                      <a:rPr lang="fr-FR" sz="2000" b="1" u="sng" smtClean="0">
                        <a:latin typeface="Cambria Math" panose="02040503050406030204" pitchFamily="18" charset="0"/>
                      </a:rPr>
                      <m:t>𝟏</m:t>
                    </m:r>
                    <m:r>
                      <a:rPr lang="fr-FR" sz="2000" b="1" u="sng" smtClean="0">
                        <a:latin typeface="Cambria Math" panose="02040503050406030204" pitchFamily="18" charset="0"/>
                      </a:rPr>
                      <m:t>𝒔</m:t>
                    </m:r>
                  </m:oMath>
                </a14:m>
                <a:endParaRPr lang="fr-FR" sz="2000" b="1" u="sng"/>
              </a:p>
            </p:txBody>
          </p:sp>
        </mc:Choice>
        <mc:Fallback>
          <p:sp>
            <p:nvSpPr>
              <p:cNvPr id="21" name="Espace réservé du texte 2">
                <a:extLst>
                  <a:ext uri="{FF2B5EF4-FFF2-40B4-BE49-F238E27FC236}">
                    <a16:creationId xmlns:a16="http://schemas.microsoft.com/office/drawing/2014/main" id="{F42D4644-4C54-4E31-CDDF-738962C5C8F8}"/>
                  </a:ext>
                </a:extLst>
              </p:cNvPr>
              <p:cNvSpPr txBox="1">
                <a:spLocks noRot="1" noChangeAspect="1" noMove="1" noResize="1" noEditPoints="1" noAdjustHandles="1" noChangeArrowheads="1" noChangeShapeType="1" noTextEdit="1"/>
              </p:cNvSpPr>
              <p:nvPr/>
            </p:nvSpPr>
            <p:spPr>
              <a:xfrm>
                <a:off x="691078" y="838029"/>
                <a:ext cx="4963444" cy="540072"/>
              </a:xfrm>
              <a:prstGeom prst="rect">
                <a:avLst/>
              </a:prstGeom>
              <a:blipFill>
                <a:blip r:embed="rId5"/>
                <a:stretch>
                  <a:fillRect b="-157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Espace réservé du texte 4">
                <a:extLst>
                  <a:ext uri="{FF2B5EF4-FFF2-40B4-BE49-F238E27FC236}">
                    <a16:creationId xmlns:a16="http://schemas.microsoft.com/office/drawing/2014/main" id="{C3B982C2-075B-97DE-9FE9-9CC73B7B3C90}"/>
                  </a:ext>
                </a:extLst>
              </p:cNvPr>
              <p:cNvSpPr txBox="1">
                <a:spLocks/>
              </p:cNvSpPr>
              <p:nvPr/>
            </p:nvSpPr>
            <p:spPr>
              <a:xfrm>
                <a:off x="6604704" y="838029"/>
                <a:ext cx="4900298" cy="540072"/>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defRPr sz="2400" b="0" i="1" kern="1200">
                    <a:solidFill>
                      <a:schemeClr val="tx2"/>
                    </a:solidFill>
                    <a:latin typeface="+mn-lt"/>
                    <a:ea typeface="+mn-ea"/>
                    <a:cs typeface="+mn-cs"/>
                  </a:defRPr>
                </a:lvl1pPr>
                <a:lvl2pPr marL="457200" indent="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2000" b="1" kern="1200">
                    <a:solidFill>
                      <a:schemeClr val="tx2"/>
                    </a:solidFill>
                    <a:latin typeface="+mn-lt"/>
                    <a:ea typeface="+mn-ea"/>
                    <a:cs typeface="+mn-cs"/>
                  </a:defRPr>
                </a:lvl2pPr>
                <a:lvl3pPr marL="914400" indent="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800" b="1" kern="1200">
                    <a:solidFill>
                      <a:schemeClr val="tx2"/>
                    </a:solidFill>
                    <a:latin typeface="+mn-lt"/>
                    <a:ea typeface="+mn-ea"/>
                    <a:cs typeface="+mn-cs"/>
                  </a:defRPr>
                </a:lvl3pPr>
                <a:lvl4pPr marL="1371600" indent="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600" b="1" kern="1200">
                    <a:solidFill>
                      <a:schemeClr val="tx2"/>
                    </a:solidFill>
                    <a:latin typeface="+mn-lt"/>
                    <a:ea typeface="+mn-ea"/>
                    <a:cs typeface="+mn-cs"/>
                  </a:defRPr>
                </a:lvl4pPr>
                <a:lvl5pPr marL="1828800" indent="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fr-FR" sz="2000" b="1" u="sng"/>
                  <a:t>Temps total de simulation </a:t>
                </a:r>
                <a14:m>
                  <m:oMath xmlns:m="http://schemas.openxmlformats.org/officeDocument/2006/math">
                    <m:sSub>
                      <m:sSubPr>
                        <m:ctrlPr>
                          <a:rPr lang="fr-FR" sz="2000" b="1" i="1" u="sng" smtClean="0">
                            <a:latin typeface="Cambria Math" panose="02040503050406030204" pitchFamily="18" charset="0"/>
                          </a:rPr>
                        </m:ctrlPr>
                      </m:sSubPr>
                      <m:e>
                        <m:r>
                          <a:rPr lang="fr-FR" sz="2000" b="1" u="sng" smtClean="0">
                            <a:latin typeface="Cambria Math" panose="02040503050406030204" pitchFamily="18" charset="0"/>
                          </a:rPr>
                          <m:t>𝒕</m:t>
                        </m:r>
                      </m:e>
                      <m:sub>
                        <m:r>
                          <a:rPr lang="fr-FR" sz="2000" b="1" u="sng" smtClean="0">
                            <a:latin typeface="Cambria Math" panose="02040503050406030204" pitchFamily="18" charset="0"/>
                          </a:rPr>
                          <m:t>𝒇</m:t>
                        </m:r>
                      </m:sub>
                    </m:sSub>
                    <m:r>
                      <a:rPr lang="fr-FR" sz="2000" b="1" u="sng" smtClean="0">
                        <a:latin typeface="Cambria Math" panose="02040503050406030204" pitchFamily="18" charset="0"/>
                      </a:rPr>
                      <m:t>=</m:t>
                    </m:r>
                    <m:r>
                      <a:rPr lang="fr-FR" sz="2000" b="1" u="sng" smtClean="0">
                        <a:latin typeface="Cambria Math" panose="02040503050406030204" pitchFamily="18" charset="0"/>
                      </a:rPr>
                      <m:t>𝟎</m:t>
                    </m:r>
                    <m:r>
                      <a:rPr lang="fr-FR" sz="2000" b="1" u="sng" smtClean="0">
                        <a:latin typeface="Cambria Math" panose="02040503050406030204" pitchFamily="18" charset="0"/>
                      </a:rPr>
                      <m:t>.</m:t>
                    </m:r>
                    <m:r>
                      <a:rPr lang="fr-FR" sz="2000" b="1" u="sng" smtClean="0">
                        <a:latin typeface="Cambria Math" panose="02040503050406030204" pitchFamily="18" charset="0"/>
                      </a:rPr>
                      <m:t>𝟓</m:t>
                    </m:r>
                    <m:r>
                      <a:rPr lang="fr-FR" sz="2000" b="1" u="sng" smtClean="0">
                        <a:latin typeface="Cambria Math" panose="02040503050406030204" pitchFamily="18" charset="0"/>
                      </a:rPr>
                      <m:t>𝒔</m:t>
                    </m:r>
                  </m:oMath>
                </a14:m>
                <a:endParaRPr lang="fr-FR" sz="2000" b="1" u="sng"/>
              </a:p>
            </p:txBody>
          </p:sp>
        </mc:Choice>
        <mc:Fallback>
          <p:sp>
            <p:nvSpPr>
              <p:cNvPr id="24" name="Espace réservé du texte 4">
                <a:extLst>
                  <a:ext uri="{FF2B5EF4-FFF2-40B4-BE49-F238E27FC236}">
                    <a16:creationId xmlns:a16="http://schemas.microsoft.com/office/drawing/2014/main" id="{C3B982C2-075B-97DE-9FE9-9CC73B7B3C90}"/>
                  </a:ext>
                </a:extLst>
              </p:cNvPr>
              <p:cNvSpPr txBox="1">
                <a:spLocks noRot="1" noChangeAspect="1" noMove="1" noResize="1" noEditPoints="1" noAdjustHandles="1" noChangeArrowheads="1" noChangeShapeType="1" noTextEdit="1"/>
              </p:cNvSpPr>
              <p:nvPr/>
            </p:nvSpPr>
            <p:spPr>
              <a:xfrm>
                <a:off x="6604704" y="838029"/>
                <a:ext cx="4900298" cy="540072"/>
              </a:xfrm>
              <a:prstGeom prst="rect">
                <a:avLst/>
              </a:prstGeom>
              <a:blipFill>
                <a:blip r:embed="rId6"/>
                <a:stretch>
                  <a:fillRect b="-15730"/>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207C14B5-3659-7555-7841-23F091D14026}"/>
              </a:ext>
            </a:extLst>
          </p:cNvPr>
          <p:cNvSpPr/>
          <p:nvPr/>
        </p:nvSpPr>
        <p:spPr>
          <a:xfrm>
            <a:off x="2525487" y="2144484"/>
            <a:ext cx="1578428" cy="117565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3280085A-F2B4-CE40-2219-A7D88093B0A1}"/>
              </a:ext>
            </a:extLst>
          </p:cNvPr>
          <p:cNvSpPr/>
          <p:nvPr/>
        </p:nvSpPr>
        <p:spPr>
          <a:xfrm>
            <a:off x="7916665" y="2398051"/>
            <a:ext cx="1749848" cy="116157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7BDE48D-D672-45B5-5DF4-DBB9D6A47343}"/>
              </a:ext>
            </a:extLst>
          </p:cNvPr>
          <p:cNvSpPr txBox="1"/>
          <p:nvPr/>
        </p:nvSpPr>
        <p:spPr>
          <a:xfrm>
            <a:off x="5165554" y="2336541"/>
            <a:ext cx="1351189" cy="1077218"/>
          </a:xfrm>
          <a:prstGeom prst="rect">
            <a:avLst/>
          </a:prstGeom>
          <a:noFill/>
        </p:spPr>
        <p:txBody>
          <a:bodyPr wrap="square" rtlCol="0">
            <a:spAutoFit/>
          </a:bodyPr>
          <a:lstStyle/>
          <a:p>
            <a:pPr algn="ctr"/>
            <a:r>
              <a:rPr lang="fr-FR" sz="1600" b="1">
                <a:solidFill>
                  <a:srgbClr val="FF0000"/>
                </a:solidFill>
              </a:rPr>
              <a:t>Points utilisés pour le calcul de l’ordre</a:t>
            </a:r>
          </a:p>
        </p:txBody>
      </p:sp>
      <p:cxnSp>
        <p:nvCxnSpPr>
          <p:cNvPr id="28" name="Connecteur droit avec flèche 27">
            <a:extLst>
              <a:ext uri="{FF2B5EF4-FFF2-40B4-BE49-F238E27FC236}">
                <a16:creationId xmlns:a16="http://schemas.microsoft.com/office/drawing/2014/main" id="{31E0534F-945D-CA40-68B9-F8C498B81DFD}"/>
              </a:ext>
            </a:extLst>
          </p:cNvPr>
          <p:cNvCxnSpPr>
            <a:cxnSpLocks/>
          </p:cNvCxnSpPr>
          <p:nvPr/>
        </p:nvCxnSpPr>
        <p:spPr>
          <a:xfrm flipH="1">
            <a:off x="4103915" y="2775217"/>
            <a:ext cx="10616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5670C7D8-315E-72CA-7863-1FA432CB4A37}"/>
              </a:ext>
            </a:extLst>
          </p:cNvPr>
          <p:cNvCxnSpPr>
            <a:cxnSpLocks/>
          </p:cNvCxnSpPr>
          <p:nvPr/>
        </p:nvCxnSpPr>
        <p:spPr>
          <a:xfrm>
            <a:off x="6604704" y="2775217"/>
            <a:ext cx="1224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18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BC7AC-7DAC-E605-4494-F06EC49AA46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5E28BEC-1D78-C63D-505E-1DC0FDCEC55A}"/>
              </a:ext>
            </a:extLst>
          </p:cNvPr>
          <p:cNvSpPr>
            <a:spLocks noGrp="1"/>
          </p:cNvSpPr>
          <p:nvPr>
            <p:ph type="title"/>
          </p:nvPr>
        </p:nvSpPr>
        <p:spPr>
          <a:xfrm>
            <a:off x="593106" y="347640"/>
            <a:ext cx="11389693" cy="886811"/>
          </a:xfrm>
        </p:spPr>
        <p:txBody>
          <a:bodyPr>
            <a:normAutofit/>
          </a:bodyPr>
          <a:lstStyle/>
          <a:p>
            <a:r>
              <a:rPr lang="fr-FR" b="1"/>
              <a:t>C. Conclusion sur les méthodes étudiées</a:t>
            </a:r>
          </a:p>
        </p:txBody>
      </p:sp>
      <p:sp>
        <p:nvSpPr>
          <p:cNvPr id="4" name="Espace réservé de la date 3">
            <a:extLst>
              <a:ext uri="{FF2B5EF4-FFF2-40B4-BE49-F238E27FC236}">
                <a16:creationId xmlns:a16="http://schemas.microsoft.com/office/drawing/2014/main" id="{AB275230-3B2C-7422-E673-31B0C8B21D27}"/>
              </a:ext>
            </a:extLst>
          </p:cNvPr>
          <p:cNvSpPr>
            <a:spLocks noGrp="1"/>
          </p:cNvSpPr>
          <p:nvPr>
            <p:ph type="dt" sz="half" idx="10"/>
          </p:nvPr>
        </p:nvSpPr>
        <p:spPr/>
        <p:txBody>
          <a:bodyPr/>
          <a:lstStyle/>
          <a:p>
            <a:r>
              <a:rPr lang="fr-CA"/>
              <a:t>2024-03-06</a:t>
            </a:r>
            <a:endParaRPr lang="en-US"/>
          </a:p>
        </p:txBody>
      </p:sp>
      <p:sp>
        <p:nvSpPr>
          <p:cNvPr id="6" name="Espace réservé du numéro de diapositive 5">
            <a:extLst>
              <a:ext uri="{FF2B5EF4-FFF2-40B4-BE49-F238E27FC236}">
                <a16:creationId xmlns:a16="http://schemas.microsoft.com/office/drawing/2014/main" id="{21C341A6-1E24-ACEC-EE24-BF3A342DE4FF}"/>
              </a:ext>
            </a:extLst>
          </p:cNvPr>
          <p:cNvSpPr>
            <a:spLocks noGrp="1"/>
          </p:cNvSpPr>
          <p:nvPr>
            <p:ph type="sldNum" sz="quarter" idx="12"/>
          </p:nvPr>
        </p:nvSpPr>
        <p:spPr/>
        <p:txBody>
          <a:bodyPr/>
          <a:lstStyle/>
          <a:p>
            <a:fld id="{BE15108C-154A-4A5A-9C05-91A49A422BA7}" type="slidenum">
              <a:rPr lang="en-US" smtClean="0"/>
              <a:t>11</a:t>
            </a:fld>
            <a:endParaRPr lang="en-US"/>
          </a:p>
        </p:txBody>
      </p:sp>
      <p:sp>
        <p:nvSpPr>
          <p:cNvPr id="9" name="ZoneTexte 8">
            <a:extLst>
              <a:ext uri="{FF2B5EF4-FFF2-40B4-BE49-F238E27FC236}">
                <a16:creationId xmlns:a16="http://schemas.microsoft.com/office/drawing/2014/main" id="{94176E5C-2C3A-3930-9CF7-0C2DD3516352}"/>
              </a:ext>
            </a:extLst>
          </p:cNvPr>
          <p:cNvSpPr txBox="1"/>
          <p:nvPr/>
        </p:nvSpPr>
        <p:spPr>
          <a:xfrm>
            <a:off x="692054" y="5802663"/>
            <a:ext cx="10869338" cy="523220"/>
          </a:xfrm>
          <a:prstGeom prst="rect">
            <a:avLst/>
          </a:prstGeom>
          <a:solidFill>
            <a:schemeClr val="accent3">
              <a:lumMod val="20000"/>
              <a:lumOff val="80000"/>
            </a:schemeClr>
          </a:solidFill>
        </p:spPr>
        <p:txBody>
          <a:bodyPr wrap="square" rtlCol="0">
            <a:spAutoFit/>
          </a:bodyPr>
          <a:lstStyle/>
          <a:p>
            <a:pPr algn="just"/>
            <a:r>
              <a:rPr lang="fr-FR" sz="1400"/>
              <a:t>Ainsi, il est possible de déduire que la solution la plus facile à utiliser est la méthode code à code, et que la solution jugée la plus précise est celle mettant en œuvre une solution manufacturée.</a:t>
            </a:r>
          </a:p>
        </p:txBody>
      </p:sp>
      <p:graphicFrame>
        <p:nvGraphicFramePr>
          <p:cNvPr id="3" name="Tableau 2">
            <a:extLst>
              <a:ext uri="{FF2B5EF4-FFF2-40B4-BE49-F238E27FC236}">
                <a16:creationId xmlns:a16="http://schemas.microsoft.com/office/drawing/2014/main" id="{7DB21D95-AFFE-738C-FF30-CFF768EE4839}"/>
              </a:ext>
            </a:extLst>
          </p:cNvPr>
          <p:cNvGraphicFramePr>
            <a:graphicFrameLocks noGrp="1"/>
          </p:cNvGraphicFramePr>
          <p:nvPr>
            <p:extLst>
              <p:ext uri="{D42A27DB-BD31-4B8C-83A1-F6EECF244321}">
                <p14:modId xmlns:p14="http://schemas.microsoft.com/office/powerpoint/2010/main" val="1984393606"/>
              </p:ext>
            </p:extLst>
          </p:nvPr>
        </p:nvGraphicFramePr>
        <p:xfrm>
          <a:off x="683587" y="1795458"/>
          <a:ext cx="10869338" cy="4007205"/>
        </p:xfrm>
        <a:graphic>
          <a:graphicData uri="http://schemas.openxmlformats.org/drawingml/2006/table">
            <a:tbl>
              <a:tblPr firstRow="1" bandRow="1">
                <a:tableStyleId>{5C22544A-7EE6-4342-B048-85BDC9FD1C3A}</a:tableStyleId>
              </a:tblPr>
              <a:tblGrid>
                <a:gridCol w="2493952">
                  <a:extLst>
                    <a:ext uri="{9D8B030D-6E8A-4147-A177-3AD203B41FA5}">
                      <a16:colId xmlns:a16="http://schemas.microsoft.com/office/drawing/2014/main" val="3426411274"/>
                    </a:ext>
                  </a:extLst>
                </a:gridCol>
                <a:gridCol w="4354830">
                  <a:extLst>
                    <a:ext uri="{9D8B030D-6E8A-4147-A177-3AD203B41FA5}">
                      <a16:colId xmlns:a16="http://schemas.microsoft.com/office/drawing/2014/main" val="2350557024"/>
                    </a:ext>
                  </a:extLst>
                </a:gridCol>
                <a:gridCol w="4020556">
                  <a:extLst>
                    <a:ext uri="{9D8B030D-6E8A-4147-A177-3AD203B41FA5}">
                      <a16:colId xmlns:a16="http://schemas.microsoft.com/office/drawing/2014/main" val="3235109226"/>
                    </a:ext>
                  </a:extLst>
                </a:gridCol>
              </a:tblGrid>
              <a:tr h="518404">
                <a:tc>
                  <a:txBody>
                    <a:bodyPr/>
                    <a:lstStyle/>
                    <a:p>
                      <a:pPr algn="ctr"/>
                      <a:r>
                        <a:rPr lang="en-CA" sz="1400" err="1"/>
                        <a:t>Méthode</a:t>
                      </a:r>
                      <a:r>
                        <a:rPr lang="en-CA" sz="1400"/>
                        <a:t> de verification de code</a:t>
                      </a:r>
                      <a:endParaRPr lang="fr-CA" sz="1400"/>
                    </a:p>
                  </a:txBody>
                  <a:tcPr/>
                </a:tc>
                <a:tc>
                  <a:txBody>
                    <a:bodyPr/>
                    <a:lstStyle/>
                    <a:p>
                      <a:pPr algn="ctr"/>
                      <a:r>
                        <a:rPr lang="en-CA" sz="1400" err="1"/>
                        <a:t>Avantages</a:t>
                      </a:r>
                      <a:endParaRPr lang="fr-CA" sz="1400"/>
                    </a:p>
                  </a:txBody>
                  <a:tcPr/>
                </a:tc>
                <a:tc>
                  <a:txBody>
                    <a:bodyPr/>
                    <a:lstStyle/>
                    <a:p>
                      <a:pPr algn="ctr"/>
                      <a:r>
                        <a:rPr lang="en-CA" sz="1400"/>
                        <a:t>Défis</a:t>
                      </a:r>
                      <a:endParaRPr lang="fr-CA" sz="1400"/>
                    </a:p>
                  </a:txBody>
                  <a:tcPr/>
                </a:tc>
                <a:extLst>
                  <a:ext uri="{0D108BD9-81ED-4DB2-BD59-A6C34878D82A}">
                    <a16:rowId xmlns:a16="http://schemas.microsoft.com/office/drawing/2014/main" val="626435167"/>
                  </a:ext>
                </a:extLst>
              </a:tr>
              <a:tr h="745601">
                <a:tc>
                  <a:txBody>
                    <a:bodyPr/>
                    <a:lstStyle/>
                    <a:p>
                      <a:pPr algn="ctr"/>
                      <a:r>
                        <a:rPr lang="en-CA" sz="1200"/>
                        <a:t>Solutions </a:t>
                      </a:r>
                      <a:r>
                        <a:rPr lang="en-CA" sz="1200" err="1"/>
                        <a:t>proches</a:t>
                      </a:r>
                      <a:r>
                        <a:rPr lang="en-CA" sz="1200"/>
                        <a:t> (MNP)</a:t>
                      </a:r>
                      <a:endParaRPr lang="fr-CA" sz="1200"/>
                    </a:p>
                  </a:txBody>
                  <a:tcPr/>
                </a:tc>
                <a:tc>
                  <a:txBody>
                    <a:bodyPr/>
                    <a:lstStyle/>
                    <a:p>
                      <a:pPr marL="285750" indent="-285750" algn="l">
                        <a:buFont typeface="Wingdings" panose="05000000000000000000" pitchFamily="2" charset="2"/>
                        <a:buChar char="v"/>
                      </a:pPr>
                      <a:r>
                        <a:rPr lang="en-CA" sz="1200"/>
                        <a:t>Cadre </a:t>
                      </a:r>
                      <a:r>
                        <a:rPr lang="en-CA" sz="1200" err="1"/>
                        <a:t>théorique</a:t>
                      </a:r>
                      <a:r>
                        <a:rPr lang="en-CA" sz="1200"/>
                        <a:t> </a:t>
                      </a:r>
                      <a:r>
                        <a:rPr lang="en-CA" sz="1200" err="1"/>
                        <a:t>assez</a:t>
                      </a:r>
                      <a:r>
                        <a:rPr lang="en-CA" sz="1200"/>
                        <a:t> </a:t>
                      </a:r>
                      <a:r>
                        <a:rPr lang="en-CA" sz="1200" err="1"/>
                        <a:t>robuste</a:t>
                      </a:r>
                      <a:r>
                        <a:rPr lang="en-CA" sz="1200"/>
                        <a:t> </a:t>
                      </a:r>
                    </a:p>
                    <a:p>
                      <a:pPr marL="285750" indent="-285750" algn="l">
                        <a:buFont typeface="Wingdings" panose="05000000000000000000" pitchFamily="2" charset="2"/>
                        <a:buChar char="v"/>
                      </a:pPr>
                      <a:endParaRPr lang="fr-CA" sz="1200"/>
                    </a:p>
                  </a:txBody>
                  <a:tcPr/>
                </a:tc>
                <a:tc>
                  <a:txBody>
                    <a:bodyPr/>
                    <a:lstStyle/>
                    <a:p>
                      <a:pPr marL="285750" indent="-285750" algn="l">
                        <a:buFont typeface="Wingdings" panose="05000000000000000000" pitchFamily="2" charset="2"/>
                        <a:buChar char="v"/>
                      </a:pPr>
                      <a:r>
                        <a:rPr lang="en-CA" sz="1200"/>
                        <a:t>Implémentation numérique ardue</a:t>
                      </a:r>
                    </a:p>
                    <a:p>
                      <a:pPr marL="285750" indent="-285750" algn="l">
                        <a:buFont typeface="Wingdings" panose="05000000000000000000" pitchFamily="2" charset="2"/>
                        <a:buChar char="v"/>
                      </a:pPr>
                      <a:r>
                        <a:rPr lang="en-CA" sz="1200"/>
                        <a:t>L’ordre de convergence obtenu est différent de l’ordre souhaité. </a:t>
                      </a:r>
                      <a:r>
                        <a:rPr lang="en-CA" sz="1200" u="sng"/>
                        <a:t>Cette méthode a été abondonnée</a:t>
                      </a:r>
                      <a:r>
                        <a:rPr lang="en-CA" sz="1200"/>
                        <a:t>.</a:t>
                      </a:r>
                      <a:endParaRPr lang="fr-CA" sz="1200"/>
                    </a:p>
                  </a:txBody>
                  <a:tcPr/>
                </a:tc>
                <a:extLst>
                  <a:ext uri="{0D108BD9-81ED-4DB2-BD59-A6C34878D82A}">
                    <a16:rowId xmlns:a16="http://schemas.microsoft.com/office/drawing/2014/main" val="1409414359"/>
                  </a:ext>
                </a:extLst>
              </a:tr>
              <a:tr h="1189280">
                <a:tc>
                  <a:txBody>
                    <a:bodyPr/>
                    <a:lstStyle/>
                    <a:p>
                      <a:pPr algn="ctr"/>
                      <a:r>
                        <a:rPr lang="en-CA" sz="1200"/>
                        <a:t>Vérification code à code (COMSOL)</a:t>
                      </a:r>
                      <a:endParaRPr lang="fr-CA" sz="1200"/>
                    </a:p>
                  </a:txBody>
                  <a:tcPr/>
                </a:tc>
                <a:tc>
                  <a:txBody>
                    <a:bodyPr/>
                    <a:lstStyle/>
                    <a:p>
                      <a:pPr marL="285750" indent="-285750" algn="l">
                        <a:buFont typeface="Wingdings" panose="05000000000000000000" pitchFamily="2" charset="2"/>
                        <a:buChar char="v"/>
                      </a:pPr>
                      <a:r>
                        <a:rPr lang="en-CA" sz="1200"/>
                        <a:t>Facilité d’utilisation du logiciel Comsol</a:t>
                      </a:r>
                    </a:p>
                    <a:p>
                      <a:pPr marL="285750" indent="-285750" algn="l">
                        <a:buFont typeface="Wingdings" panose="05000000000000000000" pitchFamily="2" charset="2"/>
                        <a:buChar char="v"/>
                      </a:pPr>
                      <a:r>
                        <a:rPr lang="en-CA" sz="1200"/>
                        <a:t>Pas besoin de tâches complexes de programmation</a:t>
                      </a:r>
                    </a:p>
                    <a:p>
                      <a:pPr marL="285750" indent="-285750" algn="l">
                        <a:buFont typeface="Wingdings" panose="05000000000000000000" pitchFamily="2" charset="2"/>
                        <a:buChar char="v"/>
                      </a:pPr>
                      <a:r>
                        <a:rPr lang="fr-CA" sz="1200"/>
                        <a:t>Comparaison entre les données montre une similitude relative, en raffinant le maillage (e.g. 100 éléments), même si l’ordre de convergence est relativement différent.</a:t>
                      </a:r>
                    </a:p>
                  </a:txBody>
                  <a:tcPr/>
                </a:tc>
                <a:tc>
                  <a:txBody>
                    <a:bodyPr/>
                    <a:lstStyle/>
                    <a:p>
                      <a:pPr marL="285750" indent="-285750" algn="l">
                        <a:buFont typeface="Wingdings" panose="05000000000000000000" pitchFamily="2" charset="2"/>
                        <a:buChar char="v"/>
                      </a:pPr>
                      <a:r>
                        <a:rPr lang="en-CA" sz="1200"/>
                        <a:t>Nécessite un choix adéquat de module (tds) et de domaine (1D axisymétrique)</a:t>
                      </a:r>
                    </a:p>
                    <a:p>
                      <a:pPr marL="285750" indent="-285750" algn="l">
                        <a:buFont typeface="Wingdings" panose="05000000000000000000" pitchFamily="2" charset="2"/>
                        <a:buChar char="v"/>
                      </a:pPr>
                      <a:r>
                        <a:rPr lang="en-CA" sz="1200"/>
                        <a:t>D’autres sources d’erreur s’ajoutent provenant de la resolution effecutée par ce logiciel</a:t>
                      </a:r>
                    </a:p>
                    <a:p>
                      <a:pPr marL="285750" indent="-285750" algn="l">
                        <a:buFont typeface="Wingdings" panose="05000000000000000000" pitchFamily="2" charset="2"/>
                        <a:buChar char="v"/>
                      </a:pPr>
                      <a:r>
                        <a:rPr lang="en-CA" sz="1200"/>
                        <a:t>Le logiciel requiert une liscence payante (accessibilité)</a:t>
                      </a:r>
                      <a:endParaRPr lang="fr-CA" sz="1200"/>
                    </a:p>
                    <a:p>
                      <a:pPr marL="285750" indent="-285750" algn="l">
                        <a:buFont typeface="Wingdings" panose="05000000000000000000" pitchFamily="2" charset="2"/>
                        <a:buChar char="v"/>
                      </a:pPr>
                      <a:r>
                        <a:rPr lang="fr-CA" sz="1200"/>
                        <a:t>Limité par un nombre d’itérations maximal en temps.</a:t>
                      </a:r>
                      <a:endParaRPr lang="en-CA" sz="1200"/>
                    </a:p>
                  </a:txBody>
                  <a:tcPr/>
                </a:tc>
                <a:extLst>
                  <a:ext uri="{0D108BD9-81ED-4DB2-BD59-A6C34878D82A}">
                    <a16:rowId xmlns:a16="http://schemas.microsoft.com/office/drawing/2014/main" val="3116360094"/>
                  </a:ext>
                </a:extLst>
              </a:tr>
              <a:tr h="1006314">
                <a:tc>
                  <a:txBody>
                    <a:bodyPr/>
                    <a:lstStyle/>
                    <a:p>
                      <a:pPr algn="ctr"/>
                      <a:r>
                        <a:rPr lang="en-CA" sz="1200"/>
                        <a:t>Solutions manufacturées (MMS)</a:t>
                      </a:r>
                      <a:endParaRPr lang="fr-CA" sz="1200"/>
                    </a:p>
                  </a:txBody>
                  <a:tcPr/>
                </a:tc>
                <a:tc>
                  <a:txBody>
                    <a:bodyPr/>
                    <a:lstStyle/>
                    <a:p>
                      <a:pPr marL="285750" indent="-285750" algn="l">
                        <a:buFont typeface="Wingdings" panose="05000000000000000000" pitchFamily="2" charset="2"/>
                        <a:buChar char="v"/>
                      </a:pPr>
                      <a:r>
                        <a:rPr lang="en-CA" sz="1200"/>
                        <a:t>La librairie sympy permet d’évaluer facilement les expressions analytiques souhaitées.</a:t>
                      </a:r>
                    </a:p>
                    <a:p>
                      <a:pPr marL="285750" indent="-285750" algn="l">
                        <a:buFont typeface="Wingdings" panose="05000000000000000000" pitchFamily="2" charset="2"/>
                        <a:buChar char="v"/>
                      </a:pPr>
                      <a:r>
                        <a:rPr lang="en-CA" sz="1200"/>
                        <a:t>S’adapte facilement au code pré-établi sans MMS</a:t>
                      </a:r>
                    </a:p>
                    <a:p>
                      <a:pPr marL="285750" indent="-285750" algn="l">
                        <a:buFont typeface="Wingdings" panose="05000000000000000000" pitchFamily="2" charset="2"/>
                        <a:buChar char="v"/>
                      </a:pPr>
                      <a:r>
                        <a:rPr lang="en-CA" sz="1200"/>
                        <a:t>L’ordre de convergence observé est le plus proche de l’ordre théorique parmi les trois méthodes.</a:t>
                      </a:r>
                      <a:endParaRPr lang="fr-CA" sz="120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CA" sz="1200"/>
                        <a:t>Il a été déduit qu’une convergence spatiale adéquate nécessite un raffinement élevé du domaine</a:t>
                      </a:r>
                    </a:p>
                    <a:p>
                      <a:pPr marL="285750" indent="-285750" algn="l">
                        <a:buFont typeface="Wingdings" panose="05000000000000000000" pitchFamily="2" charset="2"/>
                        <a:buChar char="v"/>
                      </a:pPr>
                      <a:r>
                        <a:rPr lang="en-CA" sz="1200"/>
                        <a:t>Il est obligatoire d’adapter la nouvelle équation ainsi que les conditions frontières afin de pouvoir respecter la solution imposée</a:t>
                      </a:r>
                    </a:p>
                  </a:txBody>
                  <a:tcPr/>
                </a:tc>
                <a:extLst>
                  <a:ext uri="{0D108BD9-81ED-4DB2-BD59-A6C34878D82A}">
                    <a16:rowId xmlns:a16="http://schemas.microsoft.com/office/drawing/2014/main" val="2982729290"/>
                  </a:ext>
                </a:extLst>
              </a:tr>
            </a:tbl>
          </a:graphicData>
        </a:graphic>
      </p:graphicFrame>
      <p:sp>
        <p:nvSpPr>
          <p:cNvPr id="5" name="ZoneTexte 4">
            <a:extLst>
              <a:ext uri="{FF2B5EF4-FFF2-40B4-BE49-F238E27FC236}">
                <a16:creationId xmlns:a16="http://schemas.microsoft.com/office/drawing/2014/main" id="{E5265156-48EC-8DEF-2E17-ADF0FFFAF639}"/>
              </a:ext>
            </a:extLst>
          </p:cNvPr>
          <p:cNvSpPr txBox="1"/>
          <p:nvPr/>
        </p:nvSpPr>
        <p:spPr>
          <a:xfrm>
            <a:off x="683587" y="1234451"/>
            <a:ext cx="10869338" cy="523220"/>
          </a:xfrm>
          <a:prstGeom prst="rect">
            <a:avLst/>
          </a:prstGeom>
          <a:solidFill>
            <a:schemeClr val="accent3">
              <a:lumMod val="20000"/>
              <a:lumOff val="80000"/>
            </a:schemeClr>
          </a:solidFill>
        </p:spPr>
        <p:txBody>
          <a:bodyPr wrap="square" rtlCol="0">
            <a:spAutoFit/>
          </a:bodyPr>
          <a:lstStyle/>
          <a:p>
            <a:pPr algn="just"/>
            <a:r>
              <a:rPr lang="fr-FR" sz="1400"/>
              <a:t>Le tableau suivant résume les avantages et les défis rencontrés avec les méthodes employées, étant relatifs aux résultats recueillis et le travail réalisé. </a:t>
            </a:r>
          </a:p>
        </p:txBody>
      </p:sp>
      <p:sp>
        <p:nvSpPr>
          <p:cNvPr id="7" name="Flèche : droite 6">
            <a:extLst>
              <a:ext uri="{FF2B5EF4-FFF2-40B4-BE49-F238E27FC236}">
                <a16:creationId xmlns:a16="http://schemas.microsoft.com/office/drawing/2014/main" id="{5EEAB41A-2CCA-0F7D-B54C-EC36F7252D78}"/>
              </a:ext>
            </a:extLst>
          </p:cNvPr>
          <p:cNvSpPr/>
          <p:nvPr/>
        </p:nvSpPr>
        <p:spPr>
          <a:xfrm>
            <a:off x="54436" y="5888104"/>
            <a:ext cx="593106" cy="3523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407327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1E0E-22C5-06A0-4A54-1CEC29B09C5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11CBDA3-F39A-BF79-499A-892729B52128}"/>
              </a:ext>
            </a:extLst>
          </p:cNvPr>
          <p:cNvSpPr>
            <a:spLocks noGrp="1"/>
          </p:cNvSpPr>
          <p:nvPr>
            <p:ph type="title"/>
          </p:nvPr>
        </p:nvSpPr>
        <p:spPr>
          <a:xfrm>
            <a:off x="593106" y="347640"/>
            <a:ext cx="11389693" cy="886811"/>
          </a:xfrm>
        </p:spPr>
        <p:txBody>
          <a:bodyPr>
            <a:normAutofit fontScale="90000"/>
          </a:bodyPr>
          <a:lstStyle/>
          <a:p>
            <a:r>
              <a:rPr lang="fr-FR" b="1"/>
              <a:t>A. Présentation du problème et discrétisation</a:t>
            </a:r>
          </a:p>
        </p:txBody>
      </p:sp>
      <p:sp>
        <p:nvSpPr>
          <p:cNvPr id="4" name="Espace réservé de la date 3">
            <a:extLst>
              <a:ext uri="{FF2B5EF4-FFF2-40B4-BE49-F238E27FC236}">
                <a16:creationId xmlns:a16="http://schemas.microsoft.com/office/drawing/2014/main" id="{E4C81943-B8A9-E74B-3D7F-D19EC250082D}"/>
              </a:ext>
            </a:extLst>
          </p:cNvPr>
          <p:cNvSpPr>
            <a:spLocks noGrp="1"/>
          </p:cNvSpPr>
          <p:nvPr>
            <p:ph type="dt" sz="half" idx="10"/>
          </p:nvPr>
        </p:nvSpPr>
        <p:spPr/>
        <p:txBody>
          <a:bodyPr/>
          <a:lstStyle/>
          <a:p>
            <a:r>
              <a:rPr lang="fr-CA"/>
              <a:t>2024-03-06</a:t>
            </a:r>
            <a:endParaRPr lang="en-US"/>
          </a:p>
        </p:txBody>
      </p:sp>
      <p:sp>
        <p:nvSpPr>
          <p:cNvPr id="6" name="Espace réservé du numéro de diapositive 5">
            <a:extLst>
              <a:ext uri="{FF2B5EF4-FFF2-40B4-BE49-F238E27FC236}">
                <a16:creationId xmlns:a16="http://schemas.microsoft.com/office/drawing/2014/main" id="{736EC5CE-1FC8-68BB-0C34-716B8697C728}"/>
              </a:ext>
            </a:extLst>
          </p:cNvPr>
          <p:cNvSpPr>
            <a:spLocks noGrp="1"/>
          </p:cNvSpPr>
          <p:nvPr>
            <p:ph type="sldNum" sz="quarter" idx="12"/>
          </p:nvPr>
        </p:nvSpPr>
        <p:spPr/>
        <p:txBody>
          <a:bodyPr/>
          <a:lstStyle/>
          <a:p>
            <a:fld id="{BE15108C-154A-4A5A-9C05-91A49A422BA7}" type="slidenum">
              <a:rPr lang="en-US" smtClean="0"/>
              <a:t>2</a:t>
            </a:fld>
            <a:endParaRPr lang="en-US"/>
          </a:p>
        </p:txBody>
      </p:sp>
      <p:sp>
        <p:nvSpPr>
          <p:cNvPr id="9" name="ZoneTexte 8">
            <a:extLst>
              <a:ext uri="{FF2B5EF4-FFF2-40B4-BE49-F238E27FC236}">
                <a16:creationId xmlns:a16="http://schemas.microsoft.com/office/drawing/2014/main" id="{3952EEA7-7E5F-4410-5D56-4608FD967C4B}"/>
              </a:ext>
            </a:extLst>
          </p:cNvPr>
          <p:cNvSpPr txBox="1"/>
          <p:nvPr/>
        </p:nvSpPr>
        <p:spPr>
          <a:xfrm>
            <a:off x="678649" y="1264736"/>
            <a:ext cx="10869338" cy="1077218"/>
          </a:xfrm>
          <a:prstGeom prst="rect">
            <a:avLst/>
          </a:prstGeom>
          <a:solidFill>
            <a:schemeClr val="accent3">
              <a:lumMod val="20000"/>
              <a:lumOff val="80000"/>
            </a:schemeClr>
          </a:solidFill>
        </p:spPr>
        <p:txBody>
          <a:bodyPr wrap="square" rtlCol="0">
            <a:spAutoFit/>
          </a:bodyPr>
          <a:lstStyle/>
          <a:p>
            <a:pPr marL="457200" indent="-457200" algn="just">
              <a:buFont typeface="+mj-lt"/>
              <a:buAutoNum type="alphaLcParenR"/>
            </a:pPr>
            <a:r>
              <a:rPr lang="fr-FR" sz="1600" b="1"/>
              <a:t>Problème : </a:t>
            </a:r>
            <a:r>
              <a:rPr lang="fr-FR" sz="1600"/>
              <a:t>L’équation parabolique à résoudre comporte une réaction de premier ordre S = k C . Le but de ce travail est d’effectuer une vérification de code, à travers une vérification par la MNP ou </a:t>
            </a:r>
            <a:r>
              <a:rPr lang="fr-FR" sz="1600" b="1"/>
              <a:t>code à code </a:t>
            </a:r>
            <a:r>
              <a:rPr lang="fr-FR" sz="1600"/>
              <a:t>et la méthode des solutions manufacturées (MMS). Avant de présenter les résultats correspondants, établissons l’équation numérique à résoudre après discrétisation (sans MMS). </a:t>
            </a:r>
          </a:p>
        </p:txBody>
      </p:sp>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B1E5DF12-6EB8-8533-36BC-195AC64AE4D3}"/>
                  </a:ext>
                </a:extLst>
              </p:cNvPr>
              <p:cNvSpPr txBox="1"/>
              <p:nvPr/>
            </p:nvSpPr>
            <p:spPr>
              <a:xfrm>
                <a:off x="678649" y="2417303"/>
                <a:ext cx="10869337" cy="2243435"/>
              </a:xfrm>
              <a:prstGeom prst="rect">
                <a:avLst/>
              </a:prstGeom>
              <a:solidFill>
                <a:schemeClr val="accent3">
                  <a:lumMod val="20000"/>
                  <a:lumOff val="80000"/>
                </a:schemeClr>
              </a:solidFill>
            </p:spPr>
            <p:txBody>
              <a:bodyPr wrap="square" rtlCol="0">
                <a:spAutoFit/>
              </a:bodyPr>
              <a:lstStyle/>
              <a:p>
                <a:pPr marL="457200" indent="-457200" algn="just">
                  <a:buFont typeface="+mj-lt"/>
                  <a:buAutoNum type="alphaLcParenR" startAt="2"/>
                </a:pPr>
                <a:r>
                  <a:rPr lang="fr-FR" sz="1600" b="1"/>
                  <a:t>Discrétisation : </a:t>
                </a:r>
                <a:r>
                  <a:rPr lang="fr-FR" sz="1600"/>
                  <a:t>On utilise un schéma d’Euler implicite (inconditionnellement stable), avec un schéma centré en espace et ordre 1 en temps, ce qui aboutit aux nœuds internes à : </a:t>
                </a:r>
              </a:p>
              <a:p>
                <a:pPr algn="just"/>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rPr>
                        <m:t>−</m:t>
                      </m:r>
                      <m:f>
                        <m:fPr>
                          <m:ctrlPr>
                            <a:rPr lang="fr-FR" sz="1600" b="0" i="1" smtClean="0">
                              <a:latin typeface="Cambria Math" panose="02040503050406030204" pitchFamily="18" charset="0"/>
                            </a:rPr>
                          </m:ctrlPr>
                        </m:fPr>
                        <m:num>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𝑒𝑓𝑓</m:t>
                              </m:r>
                            </m:sub>
                          </m:sSub>
                        </m:num>
                        <m:den>
                          <m:r>
                            <m:rPr>
                              <m:sty m:val="p"/>
                            </m:rPr>
                            <a:rPr lang="fr-FR" sz="1600" b="0" i="0" smtClean="0">
                              <a:latin typeface="Cambria Math" panose="02040503050406030204" pitchFamily="18" charset="0"/>
                            </a:rPr>
                            <m:t>Δ</m:t>
                          </m:r>
                          <m:r>
                            <a:rPr lang="fr-FR" sz="1600" b="0" i="1" smtClean="0">
                              <a:latin typeface="Cambria Math" panose="02040503050406030204" pitchFamily="18" charset="0"/>
                            </a:rPr>
                            <m:t>𝑟</m:t>
                          </m:r>
                        </m:den>
                      </m:f>
                      <m:sSubSup>
                        <m:sSubSupPr>
                          <m:ctrlPr>
                            <a:rPr lang="fr-FR" sz="1600" b="0" i="1" smtClean="0">
                              <a:latin typeface="Cambria Math" panose="02040503050406030204" pitchFamily="18" charset="0"/>
                            </a:rPr>
                          </m:ctrlPr>
                        </m:sSubSupPr>
                        <m:e>
                          <m:d>
                            <m:dPr>
                              <m:ctrlPr>
                                <a:rPr lang="fr-FR" sz="1600" b="0" i="1" smtClean="0">
                                  <a:latin typeface="Cambria Math" panose="02040503050406030204" pitchFamily="18" charset="0"/>
                                </a:rPr>
                              </m:ctrlPr>
                            </m:dPr>
                            <m:e>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1</m:t>
                                  </m:r>
                                </m:num>
                                <m:den>
                                  <m:sSub>
                                    <m:sSubPr>
                                      <m:ctrlPr>
                                        <a:rPr lang="fr-FR" sz="1600" b="0" i="1" smtClean="0">
                                          <a:latin typeface="Cambria Math" panose="02040503050406030204" pitchFamily="18" charset="0"/>
                                        </a:rPr>
                                      </m:ctrlPr>
                                    </m:sSubPr>
                                    <m:e>
                                      <m:r>
                                        <a:rPr lang="en-CA" sz="1600" b="0" i="1" smtClean="0">
                                          <a:latin typeface="Cambria Math" panose="02040503050406030204" pitchFamily="18" charset="0"/>
                                        </a:rPr>
                                        <m:t>2</m:t>
                                      </m:r>
                                      <m:r>
                                        <a:rPr lang="fr-FR" sz="1600" b="0" i="1" smtClean="0">
                                          <a:latin typeface="Cambria Math" panose="02040503050406030204" pitchFamily="18" charset="0"/>
                                        </a:rPr>
                                        <m:t>𝑟</m:t>
                                      </m:r>
                                    </m:e>
                                    <m:sub>
                                      <m:r>
                                        <a:rPr lang="fr-FR" sz="1600" b="0" i="1" smtClean="0">
                                          <a:latin typeface="Cambria Math" panose="02040503050406030204" pitchFamily="18" charset="0"/>
                                        </a:rPr>
                                        <m:t>𝑖</m:t>
                                      </m:r>
                                    </m:sub>
                                  </m:sSub>
                                </m:den>
                              </m:f>
                              <m:r>
                                <a:rPr lang="fr-FR" sz="1600" b="0" i="1" smtClean="0">
                                  <a:latin typeface="Cambria Math" panose="02040503050406030204" pitchFamily="18" charset="0"/>
                                </a:rPr>
                                <m:t>+</m:t>
                              </m:r>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1</m:t>
                                  </m:r>
                                </m:num>
                                <m:den>
                                  <m:r>
                                    <m:rPr>
                                      <m:sty m:val="p"/>
                                    </m:rPr>
                                    <a:rPr lang="fr-FR" sz="1600" b="0" i="0" smtClean="0">
                                      <a:latin typeface="Cambria Math" panose="02040503050406030204" pitchFamily="18" charset="0"/>
                                    </a:rPr>
                                    <m:t>Δ</m:t>
                                  </m:r>
                                  <m:r>
                                    <a:rPr lang="fr-FR" sz="1600" b="0" i="1" smtClean="0">
                                      <a:latin typeface="Cambria Math" panose="02040503050406030204" pitchFamily="18" charset="0"/>
                                    </a:rPr>
                                    <m:t>𝑟</m:t>
                                  </m:r>
                                </m:den>
                              </m:f>
                            </m:e>
                          </m:d>
                          <m:r>
                            <a:rPr lang="fr-FR" sz="1600" b="0" i="1" smtClean="0">
                              <a:latin typeface="Cambria Math" panose="02040503050406030204" pitchFamily="18" charset="0"/>
                            </a:rPr>
                            <m:t>𝐶</m:t>
                          </m:r>
                        </m:e>
                        <m:sub>
                          <m:r>
                            <a:rPr lang="fr-FR" sz="1600" b="0" i="1" smtClean="0">
                              <a:latin typeface="Cambria Math" panose="02040503050406030204" pitchFamily="18" charset="0"/>
                            </a:rPr>
                            <m:t>𝑖</m:t>
                          </m:r>
                          <m:r>
                            <a:rPr lang="fr-FR" sz="1600" b="0" i="1" smtClean="0">
                              <a:latin typeface="Cambria Math" panose="02040503050406030204" pitchFamily="18" charset="0"/>
                            </a:rPr>
                            <m:t>+1</m:t>
                          </m:r>
                        </m:sub>
                        <m:sup>
                          <m:r>
                            <a:rPr lang="fr-FR" sz="1600" b="0" i="1" smtClean="0">
                              <a:latin typeface="Cambria Math" panose="02040503050406030204" pitchFamily="18" charset="0"/>
                            </a:rPr>
                            <m:t>𝑡</m:t>
                          </m:r>
                          <m:r>
                            <a:rPr lang="fr-FR" sz="1600" b="0" i="1" smtClean="0">
                              <a:latin typeface="Cambria Math" panose="02040503050406030204" pitchFamily="18" charset="0"/>
                            </a:rPr>
                            <m:t>+1</m:t>
                          </m:r>
                        </m:sup>
                      </m:sSubSup>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1</m:t>
                              </m:r>
                            </m:num>
                            <m:den>
                              <m:r>
                                <m:rPr>
                                  <m:sty m:val="p"/>
                                </m:rPr>
                                <a:rPr lang="fr-FR" sz="1600" b="0" i="0" smtClean="0">
                                  <a:latin typeface="Cambria Math" panose="02040503050406030204" pitchFamily="18" charset="0"/>
                                </a:rPr>
                                <m:t>Δ</m:t>
                              </m:r>
                              <m:r>
                                <a:rPr lang="fr-FR" sz="1600" b="0" i="1" smtClean="0">
                                  <a:latin typeface="Cambria Math" panose="02040503050406030204" pitchFamily="18" charset="0"/>
                                </a:rPr>
                                <m:t>𝑡</m:t>
                              </m:r>
                            </m:den>
                          </m:f>
                          <m:r>
                            <a:rPr lang="fr-FR" sz="1600" b="0" i="0" smtClean="0">
                              <a:latin typeface="Cambria Math" panose="02040503050406030204" pitchFamily="18" charset="0"/>
                            </a:rPr>
                            <m:t>+</m:t>
                          </m:r>
                          <m:f>
                            <m:fPr>
                              <m:ctrlPr>
                                <a:rPr lang="fr-FR" sz="1600" b="0" i="1" smtClean="0">
                                  <a:latin typeface="Cambria Math" panose="02040503050406030204" pitchFamily="18" charset="0"/>
                                </a:rPr>
                              </m:ctrlPr>
                            </m:fPr>
                            <m:num>
                              <m:sSub>
                                <m:sSubPr>
                                  <m:ctrlPr>
                                    <a:rPr lang="fr-FR" sz="1600" b="0" i="1" smtClean="0">
                                      <a:latin typeface="Cambria Math" panose="02040503050406030204" pitchFamily="18" charset="0"/>
                                    </a:rPr>
                                  </m:ctrlPr>
                                </m:sSubPr>
                                <m:e>
                                  <m:r>
                                    <m:rPr>
                                      <m:sty m:val="p"/>
                                    </m:rPr>
                                    <a:rPr lang="fr-FR" sz="1600" b="0" i="0" smtClean="0">
                                      <a:latin typeface="Cambria Math" panose="02040503050406030204" pitchFamily="18" charset="0"/>
                                    </a:rPr>
                                    <m:t>D</m:t>
                                  </m:r>
                                </m:e>
                                <m:sub>
                                  <m:r>
                                    <m:rPr>
                                      <m:sty m:val="p"/>
                                    </m:rPr>
                                    <a:rPr lang="fr-FR" sz="1600" b="0" i="0" smtClean="0">
                                      <a:latin typeface="Cambria Math" panose="02040503050406030204" pitchFamily="18" charset="0"/>
                                    </a:rPr>
                                    <m:t>eff</m:t>
                                  </m:r>
                                </m:sub>
                              </m:sSub>
                            </m:num>
                            <m:den>
                              <m:r>
                                <m:rPr>
                                  <m:sty m:val="p"/>
                                </m:rPr>
                                <a:rPr lang="fr-FR" sz="1600" b="0" i="0" smtClean="0">
                                  <a:latin typeface="Cambria Math" panose="02040503050406030204" pitchFamily="18" charset="0"/>
                                </a:rPr>
                                <m:t>Δ</m:t>
                              </m:r>
                              <m:r>
                                <a:rPr lang="fr-FR" sz="1600" b="0" i="1" smtClean="0">
                                  <a:latin typeface="Cambria Math" panose="02040503050406030204" pitchFamily="18" charset="0"/>
                                </a:rPr>
                                <m:t>𝑟</m:t>
                              </m:r>
                            </m:den>
                          </m:f>
                          <m:d>
                            <m:dPr>
                              <m:ctrlPr>
                                <a:rPr lang="fr-FR" sz="1600" b="0" i="1" smtClean="0">
                                  <a:latin typeface="Cambria Math" panose="02040503050406030204" pitchFamily="18" charset="0"/>
                                </a:rPr>
                              </m:ctrlPr>
                            </m:dPr>
                            <m:e>
                              <m:f>
                                <m:fPr>
                                  <m:ctrlPr>
                                    <a:rPr lang="fr-FR" sz="1600" b="0" i="1" smtClean="0">
                                      <a:latin typeface="Cambria Math" panose="02040503050406030204" pitchFamily="18" charset="0"/>
                                    </a:rPr>
                                  </m:ctrlPr>
                                </m:fPr>
                                <m:num>
                                  <m:r>
                                    <a:rPr lang="en-CA" sz="1600" b="0" i="0" smtClean="0">
                                      <a:latin typeface="Cambria Math" panose="02040503050406030204" pitchFamily="18" charset="0"/>
                                    </a:rPr>
                                    <m:t>2</m:t>
                                  </m:r>
                                </m:num>
                                <m:den>
                                  <m:r>
                                    <m:rPr>
                                      <m:sty m:val="p"/>
                                    </m:rPr>
                                    <a:rPr lang="fr-FR" sz="1600" b="0" i="0" smtClean="0">
                                      <a:latin typeface="Cambria Math" panose="02040503050406030204" pitchFamily="18" charset="0"/>
                                    </a:rPr>
                                    <m:t>Δ</m:t>
                                  </m:r>
                                  <m:r>
                                    <a:rPr lang="fr-FR" sz="1600" b="0" i="1" smtClean="0">
                                      <a:latin typeface="Cambria Math" panose="02040503050406030204" pitchFamily="18" charset="0"/>
                                    </a:rPr>
                                    <m:t>𝑟</m:t>
                                  </m:r>
                                </m:den>
                              </m:f>
                            </m:e>
                          </m:d>
                        </m:e>
                      </m:d>
                      <m:sSubSup>
                        <m:sSubSupPr>
                          <m:ctrlPr>
                            <a:rPr lang="fr-FR" sz="1600" b="0" i="1" smtClean="0">
                              <a:latin typeface="Cambria Math" panose="02040503050406030204" pitchFamily="18" charset="0"/>
                            </a:rPr>
                          </m:ctrlPr>
                        </m:sSubSupPr>
                        <m:e>
                          <m:r>
                            <m:rPr>
                              <m:sty m:val="p"/>
                            </m:rPr>
                            <a:rPr lang="fr-FR" sz="1600" b="0" i="0" smtClean="0">
                              <a:latin typeface="Cambria Math" panose="02040503050406030204" pitchFamily="18" charset="0"/>
                            </a:rPr>
                            <m:t>C</m:t>
                          </m:r>
                        </m:e>
                        <m:sub>
                          <m:r>
                            <m:rPr>
                              <m:sty m:val="p"/>
                            </m:rPr>
                            <a:rPr lang="fr-FR" sz="1600" b="0" i="0" smtClean="0">
                              <a:latin typeface="Cambria Math" panose="02040503050406030204" pitchFamily="18" charset="0"/>
                            </a:rPr>
                            <m:t>i</m:t>
                          </m:r>
                        </m:sub>
                        <m:sup>
                          <m:r>
                            <a:rPr lang="fr-FR" sz="1600" b="0" i="1" smtClean="0">
                              <a:latin typeface="Cambria Math" panose="02040503050406030204" pitchFamily="18" charset="0"/>
                            </a:rPr>
                            <m:t>𝑡</m:t>
                          </m:r>
                          <m:r>
                            <a:rPr lang="fr-FR" sz="1600" b="0" i="1" smtClean="0">
                              <a:latin typeface="Cambria Math" panose="02040503050406030204" pitchFamily="18" charset="0"/>
                            </a:rPr>
                            <m:t>+1</m:t>
                          </m:r>
                        </m:sup>
                      </m:sSubSup>
                      <m:r>
                        <a:rPr lang="en-CA" sz="1600" b="0" i="1" smtClean="0">
                          <a:latin typeface="Cambria Math" panose="02040503050406030204" pitchFamily="18" charset="0"/>
                        </a:rPr>
                        <m:t>+</m:t>
                      </m:r>
                      <m:f>
                        <m:fPr>
                          <m:ctrlPr>
                            <a:rPr lang="fr-FR" sz="1600" i="1">
                              <a:latin typeface="Cambria Math" panose="02040503050406030204" pitchFamily="18" charset="0"/>
                            </a:rPr>
                          </m:ctrlPr>
                        </m:fPr>
                        <m:num>
                          <m:sSub>
                            <m:sSubPr>
                              <m:ctrlPr>
                                <a:rPr lang="fr-FR" sz="1600" i="1">
                                  <a:latin typeface="Cambria Math" panose="02040503050406030204" pitchFamily="18" charset="0"/>
                                </a:rPr>
                              </m:ctrlPr>
                            </m:sSubPr>
                            <m:e>
                              <m:r>
                                <a:rPr lang="fr-FR" sz="1600" i="1">
                                  <a:latin typeface="Cambria Math" panose="02040503050406030204" pitchFamily="18" charset="0"/>
                                </a:rPr>
                                <m:t>𝐷</m:t>
                              </m:r>
                            </m:e>
                            <m:sub>
                              <m:r>
                                <a:rPr lang="fr-FR" sz="1600" i="1">
                                  <a:latin typeface="Cambria Math" panose="02040503050406030204" pitchFamily="18" charset="0"/>
                                </a:rPr>
                                <m:t>𝑒𝑓𝑓</m:t>
                              </m:r>
                            </m:sub>
                          </m:sSub>
                        </m:num>
                        <m:den>
                          <m:r>
                            <m:rPr>
                              <m:sty m:val="p"/>
                            </m:rPr>
                            <a:rPr lang="fr-FR" sz="1600">
                              <a:latin typeface="Cambria Math" panose="02040503050406030204" pitchFamily="18" charset="0"/>
                            </a:rPr>
                            <m:t>Δ</m:t>
                          </m:r>
                          <m:r>
                            <a:rPr lang="fr-FR" sz="1600" i="1">
                              <a:latin typeface="Cambria Math" panose="02040503050406030204" pitchFamily="18" charset="0"/>
                            </a:rPr>
                            <m:t>𝑟</m:t>
                          </m:r>
                        </m:den>
                      </m:f>
                      <m:sSubSup>
                        <m:sSubSupPr>
                          <m:ctrlPr>
                            <a:rPr lang="fr-FR" sz="1600" i="1">
                              <a:latin typeface="Cambria Math" panose="02040503050406030204" pitchFamily="18" charset="0"/>
                            </a:rPr>
                          </m:ctrlPr>
                        </m:sSubSupPr>
                        <m:e>
                          <m:d>
                            <m:dPr>
                              <m:ctrlPr>
                                <a:rPr lang="fr-FR" sz="1600" i="1">
                                  <a:latin typeface="Cambria Math" panose="02040503050406030204" pitchFamily="18" charset="0"/>
                                </a:rPr>
                              </m:ctrlPr>
                            </m:dPr>
                            <m:e>
                              <m:f>
                                <m:fPr>
                                  <m:ctrlPr>
                                    <a:rPr lang="fr-FR" sz="1600" i="1">
                                      <a:latin typeface="Cambria Math" panose="02040503050406030204" pitchFamily="18" charset="0"/>
                                    </a:rPr>
                                  </m:ctrlPr>
                                </m:fPr>
                                <m:num>
                                  <m:r>
                                    <a:rPr lang="fr-FR" sz="1600" i="1">
                                      <a:latin typeface="Cambria Math" panose="02040503050406030204" pitchFamily="18" charset="0"/>
                                    </a:rPr>
                                    <m:t>1</m:t>
                                  </m:r>
                                </m:num>
                                <m:den>
                                  <m:sSub>
                                    <m:sSubPr>
                                      <m:ctrlPr>
                                        <a:rPr lang="fr-FR" sz="1600" i="1">
                                          <a:latin typeface="Cambria Math" panose="02040503050406030204" pitchFamily="18" charset="0"/>
                                        </a:rPr>
                                      </m:ctrlPr>
                                    </m:sSubPr>
                                    <m:e>
                                      <m:r>
                                        <a:rPr lang="en-CA" sz="1600" i="1">
                                          <a:latin typeface="Cambria Math" panose="02040503050406030204" pitchFamily="18" charset="0"/>
                                        </a:rPr>
                                        <m:t>2</m:t>
                                      </m:r>
                                      <m:r>
                                        <a:rPr lang="fr-FR" sz="1600" i="1">
                                          <a:latin typeface="Cambria Math" panose="02040503050406030204" pitchFamily="18" charset="0"/>
                                        </a:rPr>
                                        <m:t>𝑟</m:t>
                                      </m:r>
                                    </m:e>
                                    <m:sub>
                                      <m:r>
                                        <a:rPr lang="fr-FR" sz="1600" i="1">
                                          <a:latin typeface="Cambria Math" panose="02040503050406030204" pitchFamily="18" charset="0"/>
                                        </a:rPr>
                                        <m:t>𝑖</m:t>
                                      </m:r>
                                    </m:sub>
                                  </m:sSub>
                                </m:den>
                              </m:f>
                              <m:r>
                                <a:rPr lang="en-CA" sz="1600" b="0" i="1" smtClean="0">
                                  <a:latin typeface="Cambria Math" panose="02040503050406030204" pitchFamily="18" charset="0"/>
                                </a:rPr>
                                <m:t>−</m:t>
                              </m:r>
                              <m:f>
                                <m:fPr>
                                  <m:ctrlPr>
                                    <a:rPr lang="fr-FR" sz="1600" i="1">
                                      <a:latin typeface="Cambria Math" panose="02040503050406030204" pitchFamily="18" charset="0"/>
                                    </a:rPr>
                                  </m:ctrlPr>
                                </m:fPr>
                                <m:num>
                                  <m:r>
                                    <a:rPr lang="fr-FR" sz="1600" i="1">
                                      <a:latin typeface="Cambria Math" panose="02040503050406030204" pitchFamily="18" charset="0"/>
                                    </a:rPr>
                                    <m:t>1</m:t>
                                  </m:r>
                                </m:num>
                                <m:den>
                                  <m:r>
                                    <m:rPr>
                                      <m:sty m:val="p"/>
                                    </m:rPr>
                                    <a:rPr lang="fr-FR" sz="1600">
                                      <a:latin typeface="Cambria Math" panose="02040503050406030204" pitchFamily="18" charset="0"/>
                                    </a:rPr>
                                    <m:t>Δ</m:t>
                                  </m:r>
                                  <m:r>
                                    <a:rPr lang="fr-FR" sz="1600" i="1">
                                      <a:latin typeface="Cambria Math" panose="02040503050406030204" pitchFamily="18" charset="0"/>
                                    </a:rPr>
                                    <m:t>𝑟</m:t>
                                  </m:r>
                                </m:den>
                              </m:f>
                            </m:e>
                          </m:d>
                          <m:r>
                            <a:rPr lang="fr-FR" sz="1600" i="1">
                              <a:latin typeface="Cambria Math" panose="02040503050406030204" pitchFamily="18" charset="0"/>
                            </a:rPr>
                            <m:t>𝐶</m:t>
                          </m:r>
                        </m:e>
                        <m:sub>
                          <m:r>
                            <a:rPr lang="fr-FR" sz="1600" i="1">
                              <a:latin typeface="Cambria Math" panose="02040503050406030204" pitchFamily="18" charset="0"/>
                            </a:rPr>
                            <m:t>𝑖</m:t>
                          </m:r>
                          <m:r>
                            <a:rPr lang="en-CA" sz="1600" b="0" i="1" smtClean="0">
                              <a:latin typeface="Cambria Math" panose="02040503050406030204" pitchFamily="18" charset="0"/>
                            </a:rPr>
                            <m:t>−</m:t>
                          </m:r>
                          <m:r>
                            <a:rPr lang="fr-FR" sz="1600" i="1">
                              <a:latin typeface="Cambria Math" panose="02040503050406030204" pitchFamily="18" charset="0"/>
                            </a:rPr>
                            <m:t>1</m:t>
                          </m:r>
                        </m:sub>
                        <m:sup>
                          <m:r>
                            <a:rPr lang="fr-FR" sz="1600" i="1">
                              <a:latin typeface="Cambria Math" panose="02040503050406030204" pitchFamily="18" charset="0"/>
                            </a:rPr>
                            <m:t>𝑡</m:t>
                          </m:r>
                          <m:r>
                            <a:rPr lang="fr-FR" sz="1600" i="1">
                              <a:latin typeface="Cambria Math" panose="02040503050406030204" pitchFamily="18" charset="0"/>
                            </a:rPr>
                            <m:t>+1</m:t>
                          </m:r>
                        </m:sup>
                      </m:sSubSup>
                      <m:r>
                        <a:rPr lang="fr-FR" sz="1600" b="0" i="1" smtClean="0">
                          <a:latin typeface="Cambria Math" panose="02040503050406030204" pitchFamily="18" charset="0"/>
                        </a:rPr>
                        <m:t>=</m:t>
                      </m:r>
                      <m:f>
                        <m:fPr>
                          <m:ctrlPr>
                            <a:rPr lang="fr-FR" sz="1600" b="0" i="1" smtClean="0">
                              <a:latin typeface="Cambria Math" panose="02040503050406030204" pitchFamily="18" charset="0"/>
                            </a:rPr>
                          </m:ctrlPr>
                        </m:fPr>
                        <m:num>
                          <m:sSubSup>
                            <m:sSubSupPr>
                              <m:ctrlPr>
                                <a:rPr lang="fr-FR" sz="1600" b="0" i="1" smtClean="0">
                                  <a:latin typeface="Cambria Math" panose="02040503050406030204" pitchFamily="18" charset="0"/>
                                </a:rPr>
                              </m:ctrlPr>
                            </m:sSubSupPr>
                            <m:e>
                              <m:r>
                                <a:rPr lang="fr-FR" sz="1600" b="0" i="1" smtClean="0">
                                  <a:latin typeface="Cambria Math" panose="02040503050406030204" pitchFamily="18" charset="0"/>
                                </a:rPr>
                                <m:t>𝐶</m:t>
                              </m:r>
                            </m:e>
                            <m:sub>
                              <m:r>
                                <a:rPr lang="fr-FR" sz="1600" b="0" i="1" smtClean="0">
                                  <a:latin typeface="Cambria Math" panose="02040503050406030204" pitchFamily="18" charset="0"/>
                                </a:rPr>
                                <m:t>𝑖</m:t>
                              </m:r>
                            </m:sub>
                            <m:sup>
                              <m:r>
                                <a:rPr lang="fr-FR" sz="1600" b="0" i="1" smtClean="0">
                                  <a:latin typeface="Cambria Math" panose="02040503050406030204" pitchFamily="18" charset="0"/>
                                </a:rPr>
                                <m:t>𝑡</m:t>
                              </m:r>
                            </m:sup>
                          </m:sSubSup>
                        </m:num>
                        <m:den>
                          <m:r>
                            <m:rPr>
                              <m:sty m:val="p"/>
                            </m:rPr>
                            <a:rPr lang="fr-FR" sz="1600" b="0" i="0" smtClean="0">
                              <a:latin typeface="Cambria Math" panose="02040503050406030204" pitchFamily="18" charset="0"/>
                            </a:rPr>
                            <m:t>Δ</m:t>
                          </m:r>
                          <m:r>
                            <a:rPr lang="fr-FR" sz="1600" b="0" i="1" smtClean="0">
                              <a:latin typeface="Cambria Math" panose="02040503050406030204" pitchFamily="18" charset="0"/>
                            </a:rPr>
                            <m:t>𝑡</m:t>
                          </m:r>
                        </m:den>
                      </m:f>
                      <m:r>
                        <a:rPr lang="fr-FR" sz="1600" b="0" i="1" smtClean="0">
                          <a:latin typeface="Cambria Math" panose="02040503050406030204" pitchFamily="18" charset="0"/>
                        </a:rPr>
                        <m:t> −</m:t>
                      </m:r>
                      <m:r>
                        <a:rPr lang="en-CA" sz="1600" b="0" i="1" smtClean="0">
                          <a:latin typeface="Cambria Math" panose="02040503050406030204" pitchFamily="18" charset="0"/>
                        </a:rPr>
                        <m:t>𝑘</m:t>
                      </m:r>
                      <m:r>
                        <a:rPr lang="en-CA" sz="1600" b="0" i="1" smtClean="0">
                          <a:latin typeface="Cambria Math" panose="02040503050406030204" pitchFamily="18" charset="0"/>
                        </a:rPr>
                        <m:t> </m:t>
                      </m:r>
                      <m:sSubSup>
                        <m:sSubSupPr>
                          <m:ctrlPr>
                            <a:rPr lang="fr-FR" sz="1600" i="1">
                              <a:latin typeface="Cambria Math" panose="02040503050406030204" pitchFamily="18" charset="0"/>
                            </a:rPr>
                          </m:ctrlPr>
                        </m:sSubSupPr>
                        <m:e>
                          <m:r>
                            <a:rPr lang="fr-FR" sz="1600" i="1">
                              <a:latin typeface="Cambria Math" panose="02040503050406030204" pitchFamily="18" charset="0"/>
                            </a:rPr>
                            <m:t>𝐶</m:t>
                          </m:r>
                        </m:e>
                        <m:sub>
                          <m:r>
                            <a:rPr lang="fr-FR" sz="1600" i="1">
                              <a:latin typeface="Cambria Math" panose="02040503050406030204" pitchFamily="18" charset="0"/>
                            </a:rPr>
                            <m:t>𝑖</m:t>
                          </m:r>
                        </m:sub>
                        <m:sup>
                          <m:r>
                            <a:rPr lang="fr-FR" sz="1600" i="1">
                              <a:latin typeface="Cambria Math" panose="02040503050406030204" pitchFamily="18" charset="0"/>
                            </a:rPr>
                            <m:t>𝑡</m:t>
                          </m:r>
                          <m:r>
                            <a:rPr lang="en-CA" sz="1600" b="0" i="1" smtClean="0">
                              <a:latin typeface="Cambria Math" panose="02040503050406030204" pitchFamily="18" charset="0"/>
                            </a:rPr>
                            <m:t>+1</m:t>
                          </m:r>
                        </m:sup>
                      </m:sSubSup>
                    </m:oMath>
                  </m:oMathPara>
                </a14:m>
                <a:endParaRPr lang="fr-FR" sz="1600"/>
              </a:p>
              <a:p>
                <a:pPr algn="just"/>
                <a:r>
                  <a:rPr lang="fr-FR" sz="1600"/>
                  <a:t>On décide de multiplier par 2 </a:t>
                </a:r>
                <a14:m>
                  <m:oMath xmlns:m="http://schemas.openxmlformats.org/officeDocument/2006/math">
                    <m:r>
                      <m:rPr>
                        <m:sty m:val="p"/>
                      </m:rPr>
                      <a:rPr lang="fr-FR" sz="1600" b="0" i="0" smtClean="0">
                        <a:latin typeface="Cambria Math" panose="02040503050406030204" pitchFamily="18" charset="0"/>
                      </a:rPr>
                      <m:t>Δ</m:t>
                    </m:r>
                  </m:oMath>
                </a14:m>
                <a:r>
                  <a:rPr lang="fr-FR" sz="1600"/>
                  <a:t>t</a:t>
                </a:r>
                <a14:m>
                  <m:oMath xmlns:m="http://schemas.openxmlformats.org/officeDocument/2006/math">
                    <m:r>
                      <a:rPr lang="en-CA" sz="1600" b="0" i="0" smtClean="0">
                        <a:latin typeface="Cambria Math" panose="02040503050406030204" pitchFamily="18" charset="0"/>
                      </a:rPr>
                      <m:t> </m:t>
                    </m:r>
                    <m:r>
                      <m:rPr>
                        <m:sty m:val="p"/>
                      </m:rPr>
                      <a:rPr lang="fr-FR" sz="1600">
                        <a:latin typeface="Cambria Math" panose="02040503050406030204" pitchFamily="18" charset="0"/>
                      </a:rPr>
                      <m:t>Δ</m:t>
                    </m:r>
                    <m:sSup>
                      <m:sSupPr>
                        <m:ctrlPr>
                          <a:rPr lang="fr-FR" sz="1600" i="1">
                            <a:latin typeface="Cambria Math" panose="02040503050406030204" pitchFamily="18" charset="0"/>
                          </a:rPr>
                        </m:ctrlPr>
                      </m:sSupPr>
                      <m:e>
                        <m:r>
                          <a:rPr lang="fr-FR" sz="1600" i="1">
                            <a:latin typeface="Cambria Math" panose="02040503050406030204" pitchFamily="18" charset="0"/>
                          </a:rPr>
                          <m:t>𝑟</m:t>
                        </m:r>
                      </m:e>
                      <m:sup>
                        <m:r>
                          <a:rPr lang="fr-FR" sz="1600" i="1">
                            <a:latin typeface="Cambria Math" panose="02040503050406030204" pitchFamily="18" charset="0"/>
                          </a:rPr>
                          <m:t>2</m:t>
                        </m:r>
                      </m:sup>
                    </m:sSup>
                    <m:r>
                      <a:rPr lang="en-CA" sz="1600" b="0" i="0" smtClean="0">
                        <a:latin typeface="Cambria Math" panose="02040503050406030204" pitchFamily="18" charset="0"/>
                      </a:rPr>
                      <m:t> </m:t>
                    </m:r>
                    <m:sSub>
                      <m:sSubPr>
                        <m:ctrlPr>
                          <a:rPr lang="fr-FR" sz="1600" i="1">
                            <a:latin typeface="Cambria Math" panose="02040503050406030204" pitchFamily="18" charset="0"/>
                          </a:rPr>
                        </m:ctrlPr>
                      </m:sSubPr>
                      <m:e>
                        <m:r>
                          <m:rPr>
                            <m:sty m:val="p"/>
                          </m:rPr>
                          <a:rPr lang="fr-FR" sz="1600">
                            <a:latin typeface="Cambria Math" panose="02040503050406030204" pitchFamily="18" charset="0"/>
                          </a:rPr>
                          <m:t>r</m:t>
                        </m:r>
                      </m:e>
                      <m:sub>
                        <m:r>
                          <m:rPr>
                            <m:sty m:val="p"/>
                          </m:rPr>
                          <a:rPr lang="fr-FR" sz="1600">
                            <a:latin typeface="Cambria Math" panose="02040503050406030204" pitchFamily="18" charset="0"/>
                          </a:rPr>
                          <m:t>i</m:t>
                        </m:r>
                      </m:sub>
                    </m:sSub>
                    <m:r>
                      <a:rPr lang="en-CA" sz="1600" b="0" i="1" smtClean="0">
                        <a:latin typeface="Cambria Math" panose="02040503050406030204" pitchFamily="18" charset="0"/>
                      </a:rPr>
                      <m:t> </m:t>
                    </m:r>
                  </m:oMath>
                </a14:m>
                <a:r>
                  <a:rPr lang="fr-FR" sz="1600"/>
                  <a:t>, et de réarranger les termes pour pouvoir l’implémenter avec des matrices (</a:t>
                </a:r>
                <a14:m>
                  <m:oMath xmlns:m="http://schemas.openxmlformats.org/officeDocument/2006/math">
                    <m:r>
                      <a:rPr lang="fr-FR" sz="1600" i="1">
                        <a:latin typeface="Cambria Math" panose="02040503050406030204" pitchFamily="18" charset="0"/>
                      </a:rPr>
                      <m:t>𝐴</m:t>
                    </m:r>
                    <m:sSup>
                      <m:sSupPr>
                        <m:ctrlPr>
                          <a:rPr lang="fr-FR" sz="1600" i="1">
                            <a:latin typeface="Cambria Math" panose="02040503050406030204" pitchFamily="18" charset="0"/>
                          </a:rPr>
                        </m:ctrlPr>
                      </m:sSupPr>
                      <m:e>
                        <m:r>
                          <a:rPr lang="fr-FR" sz="1600" i="1">
                            <a:latin typeface="Cambria Math" panose="02040503050406030204" pitchFamily="18" charset="0"/>
                          </a:rPr>
                          <m:t>𝐶</m:t>
                        </m:r>
                      </m:e>
                      <m:sup>
                        <m:r>
                          <a:rPr lang="fr-FR" sz="1600" i="1">
                            <a:latin typeface="Cambria Math" panose="02040503050406030204" pitchFamily="18" charset="0"/>
                          </a:rPr>
                          <m:t>𝑡</m:t>
                        </m:r>
                        <m:r>
                          <a:rPr lang="fr-FR" sz="1600" i="1">
                            <a:latin typeface="Cambria Math" panose="02040503050406030204" pitchFamily="18" charset="0"/>
                          </a:rPr>
                          <m:t>+1</m:t>
                        </m:r>
                      </m:sup>
                    </m:sSup>
                    <m:r>
                      <a:rPr lang="fr-FR" sz="1600" i="1">
                        <a:latin typeface="Cambria Math" panose="02040503050406030204" pitchFamily="18" charset="0"/>
                      </a:rPr>
                      <m:t>=</m:t>
                    </m:r>
                    <m:sSup>
                      <m:sSupPr>
                        <m:ctrlPr>
                          <a:rPr lang="fr-FR" sz="1600" i="1">
                            <a:latin typeface="Cambria Math" panose="02040503050406030204" pitchFamily="18" charset="0"/>
                          </a:rPr>
                        </m:ctrlPr>
                      </m:sSupPr>
                      <m:e>
                        <m:r>
                          <a:rPr lang="fr-FR" sz="1600" i="1">
                            <a:latin typeface="Cambria Math" panose="02040503050406030204" pitchFamily="18" charset="0"/>
                          </a:rPr>
                          <m:t>𝐶</m:t>
                        </m:r>
                      </m:e>
                      <m:sup>
                        <m:r>
                          <a:rPr lang="fr-FR" sz="1600" i="1">
                            <a:latin typeface="Cambria Math" panose="02040503050406030204" pitchFamily="18" charset="0"/>
                          </a:rPr>
                          <m:t>𝑡</m:t>
                        </m:r>
                      </m:sup>
                    </m:sSup>
                  </m:oMath>
                </a14:m>
                <a:r>
                  <a:rPr lang="fr-FR" sz="1600"/>
                  <a:t>), ce qui donne:</a:t>
                </a:r>
              </a:p>
              <a:p>
                <a:pPr algn="just"/>
                <a14:m>
                  <m:oMathPara xmlns:m="http://schemas.openxmlformats.org/officeDocument/2006/math">
                    <m:oMathParaPr>
                      <m:jc m:val="centerGroup"/>
                    </m:oMathParaPr>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𝐷</m:t>
                          </m:r>
                        </m:e>
                        <m:sub>
                          <m:r>
                            <a:rPr lang="fr-FR" sz="1600" i="1">
                              <a:latin typeface="Cambria Math" panose="02040503050406030204" pitchFamily="18" charset="0"/>
                            </a:rPr>
                            <m:t>𝑒𝑓𝑓</m:t>
                          </m:r>
                        </m:sub>
                      </m:sSub>
                      <m:r>
                        <m:rPr>
                          <m:sty m:val="p"/>
                        </m:rPr>
                        <a:rPr lang="fr-FR" sz="1600">
                          <a:latin typeface="Cambria Math" panose="02040503050406030204" pitchFamily="18" charset="0"/>
                        </a:rPr>
                        <m:t>Δ</m:t>
                      </m:r>
                      <m:r>
                        <m:rPr>
                          <m:nor/>
                        </m:rPr>
                        <a:rPr lang="fr-FR" sz="1600" dirty="0"/>
                        <m:t>t</m:t>
                      </m:r>
                      <m:sSubSup>
                        <m:sSubSupPr>
                          <m:ctrlPr>
                            <a:rPr lang="fr-FR" sz="1600" b="0" i="1" smtClean="0">
                              <a:latin typeface="Cambria Math" panose="02040503050406030204" pitchFamily="18" charset="0"/>
                            </a:rPr>
                          </m:ctrlPr>
                        </m:sSubSupPr>
                        <m:e>
                          <m:d>
                            <m:dPr>
                              <m:ctrlPr>
                                <a:rPr lang="fr-FR" sz="1600" b="0" i="1" smtClean="0">
                                  <a:latin typeface="Cambria Math" panose="02040503050406030204" pitchFamily="18" charset="0"/>
                                </a:rPr>
                              </m:ctrlPr>
                            </m:dPr>
                            <m:e>
                              <m:r>
                                <a:rPr lang="en-CA" sz="1600" b="0" i="1" smtClean="0">
                                  <a:latin typeface="Cambria Math" panose="02040503050406030204" pitchFamily="18" charset="0"/>
                                </a:rPr>
                                <m:t>−2</m:t>
                              </m:r>
                              <m:sSub>
                                <m:sSubPr>
                                  <m:ctrlPr>
                                    <a:rPr lang="fr-FR" sz="1600" i="1">
                                      <a:latin typeface="Cambria Math" panose="02040503050406030204" pitchFamily="18" charset="0"/>
                                    </a:rPr>
                                  </m:ctrlPr>
                                </m:sSubPr>
                                <m:e>
                                  <m:r>
                                    <m:rPr>
                                      <m:sty m:val="p"/>
                                    </m:rPr>
                                    <a:rPr lang="fr-FR" sz="1600">
                                      <a:latin typeface="Cambria Math" panose="02040503050406030204" pitchFamily="18" charset="0"/>
                                    </a:rPr>
                                    <m:t>r</m:t>
                                  </m:r>
                                </m:e>
                                <m:sub>
                                  <m:r>
                                    <m:rPr>
                                      <m:sty m:val="p"/>
                                    </m:rPr>
                                    <a:rPr lang="fr-FR" sz="1600">
                                      <a:latin typeface="Cambria Math" panose="02040503050406030204" pitchFamily="18" charset="0"/>
                                    </a:rPr>
                                    <m:t>i</m:t>
                                  </m:r>
                                </m:sub>
                              </m:sSub>
                              <m:r>
                                <a:rPr lang="en-CA" sz="1600" b="0" i="1" smtClean="0">
                                  <a:latin typeface="Cambria Math" panose="02040503050406030204" pitchFamily="18" charset="0"/>
                                </a:rPr>
                                <m:t> −</m:t>
                              </m:r>
                              <m:r>
                                <m:rPr>
                                  <m:sty m:val="p"/>
                                </m:rPr>
                                <a:rPr lang="fr-FR" sz="1600">
                                  <a:latin typeface="Cambria Math" panose="02040503050406030204" pitchFamily="18" charset="0"/>
                                </a:rPr>
                                <m:t>Δ</m:t>
                              </m:r>
                              <m:r>
                                <a:rPr lang="en-CA" sz="1600" b="0" i="1" smtClean="0">
                                  <a:latin typeface="Cambria Math" panose="02040503050406030204" pitchFamily="18" charset="0"/>
                                </a:rPr>
                                <m:t>𝑟</m:t>
                              </m:r>
                            </m:e>
                          </m:d>
                          <m:r>
                            <a:rPr lang="fr-FR" sz="1600" b="0" i="1" smtClean="0">
                              <a:latin typeface="Cambria Math" panose="02040503050406030204" pitchFamily="18" charset="0"/>
                            </a:rPr>
                            <m:t>𝐶</m:t>
                          </m:r>
                        </m:e>
                        <m:sub>
                          <m:r>
                            <a:rPr lang="fr-FR" sz="1600" b="0" i="1" smtClean="0">
                              <a:latin typeface="Cambria Math" panose="02040503050406030204" pitchFamily="18" charset="0"/>
                            </a:rPr>
                            <m:t>𝑖</m:t>
                          </m:r>
                          <m:r>
                            <a:rPr lang="fr-FR" sz="1600" b="0" i="1" smtClean="0">
                              <a:latin typeface="Cambria Math" panose="02040503050406030204" pitchFamily="18" charset="0"/>
                            </a:rPr>
                            <m:t>+1</m:t>
                          </m:r>
                        </m:sub>
                        <m:sup>
                          <m:r>
                            <a:rPr lang="fr-FR" sz="1600" b="0" i="1" smtClean="0">
                              <a:latin typeface="Cambria Math" panose="02040503050406030204" pitchFamily="18" charset="0"/>
                            </a:rPr>
                            <m:t>𝑡</m:t>
                          </m:r>
                          <m:r>
                            <a:rPr lang="fr-FR" sz="1600" b="0" i="1" smtClean="0">
                              <a:latin typeface="Cambria Math" panose="02040503050406030204" pitchFamily="18" charset="0"/>
                            </a:rPr>
                            <m:t>+1</m:t>
                          </m:r>
                        </m:sup>
                      </m:sSubSup>
                      <m:r>
                        <a:rPr lang="fr-FR" sz="1600" b="0" i="1" smtClean="0">
                          <a:latin typeface="Cambria Math" panose="02040503050406030204" pitchFamily="18" charset="0"/>
                        </a:rPr>
                        <m:t>+</m:t>
                      </m:r>
                      <m:r>
                        <a:rPr lang="en-CA" sz="1600" b="0" i="1" smtClean="0">
                          <a:latin typeface="Cambria Math" panose="02040503050406030204" pitchFamily="18" charset="0"/>
                        </a:rPr>
                        <m:t>2</m:t>
                      </m:r>
                      <m:sSub>
                        <m:sSubPr>
                          <m:ctrlPr>
                            <a:rPr lang="fr-FR" sz="1600" i="1">
                              <a:latin typeface="Cambria Math" panose="02040503050406030204" pitchFamily="18" charset="0"/>
                            </a:rPr>
                          </m:ctrlPr>
                        </m:sSubPr>
                        <m:e>
                          <m:r>
                            <m:rPr>
                              <m:sty m:val="p"/>
                            </m:rPr>
                            <a:rPr lang="fr-FR" sz="1600">
                              <a:latin typeface="Cambria Math" panose="02040503050406030204" pitchFamily="18" charset="0"/>
                            </a:rPr>
                            <m:t>r</m:t>
                          </m:r>
                        </m:e>
                        <m:sub>
                          <m:r>
                            <m:rPr>
                              <m:sty m:val="p"/>
                            </m:rPr>
                            <a:rPr lang="fr-FR" sz="1600">
                              <a:latin typeface="Cambria Math" panose="02040503050406030204" pitchFamily="18" charset="0"/>
                            </a:rPr>
                            <m:t>i</m:t>
                          </m:r>
                        </m:sub>
                      </m:sSub>
                      <m:d>
                        <m:dPr>
                          <m:ctrlPr>
                            <a:rPr lang="fr-FR" sz="1600" b="0" i="1" smtClean="0">
                              <a:latin typeface="Cambria Math" panose="02040503050406030204" pitchFamily="18" charset="0"/>
                            </a:rPr>
                          </m:ctrlPr>
                        </m:dPr>
                        <m:e>
                          <m:r>
                            <m:rPr>
                              <m:sty m:val="p"/>
                            </m:rPr>
                            <a:rPr lang="fr-FR" sz="1600">
                              <a:latin typeface="Cambria Math" panose="02040503050406030204" pitchFamily="18" charset="0"/>
                            </a:rPr>
                            <m:t>Δ</m:t>
                          </m:r>
                          <m:sSup>
                            <m:sSupPr>
                              <m:ctrlPr>
                                <a:rPr lang="fr-FR" sz="1600" i="1">
                                  <a:latin typeface="Cambria Math" panose="02040503050406030204" pitchFamily="18" charset="0"/>
                                </a:rPr>
                              </m:ctrlPr>
                            </m:sSupPr>
                            <m:e>
                              <m:r>
                                <a:rPr lang="fr-FR" sz="1600" i="1">
                                  <a:latin typeface="Cambria Math" panose="02040503050406030204" pitchFamily="18" charset="0"/>
                                </a:rPr>
                                <m:t>𝑟</m:t>
                              </m:r>
                            </m:e>
                            <m:sup>
                              <m:r>
                                <a:rPr lang="fr-FR" sz="1600" i="1">
                                  <a:latin typeface="Cambria Math" panose="02040503050406030204" pitchFamily="18" charset="0"/>
                                </a:rPr>
                                <m:t>2</m:t>
                              </m:r>
                            </m:sup>
                          </m:sSup>
                          <m:r>
                            <a:rPr lang="en-CA" sz="1600" b="0" i="1" smtClean="0">
                              <a:latin typeface="Cambria Math" panose="02040503050406030204" pitchFamily="18" charset="0"/>
                            </a:rPr>
                            <m:t>+</m:t>
                          </m:r>
                          <m:r>
                            <a:rPr lang="en-CA" sz="1600" b="0" i="1" smtClean="0">
                              <a:latin typeface="Cambria Math" panose="02040503050406030204" pitchFamily="18" charset="0"/>
                            </a:rPr>
                            <m:t>𝑘</m:t>
                          </m:r>
                          <m:r>
                            <m:rPr>
                              <m:sty m:val="p"/>
                            </m:rPr>
                            <a:rPr lang="fr-FR" sz="1600">
                              <a:latin typeface="Cambria Math" panose="02040503050406030204" pitchFamily="18" charset="0"/>
                            </a:rPr>
                            <m:t>Δ</m:t>
                          </m:r>
                          <m:r>
                            <m:rPr>
                              <m:nor/>
                            </m:rPr>
                            <a:rPr lang="fr-FR" sz="1600" dirty="0"/>
                            <m:t>t</m:t>
                          </m:r>
                          <m:r>
                            <a:rPr lang="en-CA" sz="1600">
                              <a:latin typeface="Cambria Math" panose="02040503050406030204" pitchFamily="18" charset="0"/>
                            </a:rPr>
                            <m:t> </m:t>
                          </m:r>
                          <m:r>
                            <m:rPr>
                              <m:sty m:val="p"/>
                            </m:rPr>
                            <a:rPr lang="fr-FR" sz="1600">
                              <a:latin typeface="Cambria Math" panose="02040503050406030204" pitchFamily="18" charset="0"/>
                            </a:rPr>
                            <m:t>Δ</m:t>
                          </m:r>
                          <m:sSup>
                            <m:sSupPr>
                              <m:ctrlPr>
                                <a:rPr lang="fr-FR" sz="1600" i="1">
                                  <a:latin typeface="Cambria Math" panose="02040503050406030204" pitchFamily="18" charset="0"/>
                                </a:rPr>
                              </m:ctrlPr>
                            </m:sSupPr>
                            <m:e>
                              <m:r>
                                <a:rPr lang="fr-FR" sz="1600" i="1">
                                  <a:latin typeface="Cambria Math" panose="02040503050406030204" pitchFamily="18" charset="0"/>
                                </a:rPr>
                                <m:t>𝑟</m:t>
                              </m:r>
                            </m:e>
                            <m:sup>
                              <m:r>
                                <a:rPr lang="fr-FR" sz="1600" i="1">
                                  <a:latin typeface="Cambria Math" panose="02040503050406030204" pitchFamily="18" charset="0"/>
                                </a:rPr>
                                <m:t>2</m:t>
                              </m:r>
                            </m:sup>
                          </m:sSup>
                          <m:r>
                            <a:rPr lang="en-CA" sz="1600">
                              <a:latin typeface="Cambria Math" panose="02040503050406030204" pitchFamily="18" charset="0"/>
                            </a:rPr>
                            <m:t> </m:t>
                          </m:r>
                          <m:r>
                            <a:rPr lang="en-CA" sz="1600" b="0" i="1" smtClean="0">
                              <a:latin typeface="Cambria Math" panose="02040503050406030204" pitchFamily="18" charset="0"/>
                            </a:rPr>
                            <m:t>+2</m:t>
                          </m:r>
                          <m:sSub>
                            <m:sSubPr>
                              <m:ctrlPr>
                                <a:rPr lang="fr-FR" sz="1600" i="1">
                                  <a:latin typeface="Cambria Math" panose="02040503050406030204" pitchFamily="18" charset="0"/>
                                </a:rPr>
                              </m:ctrlPr>
                            </m:sSubPr>
                            <m:e>
                              <m:r>
                                <a:rPr lang="fr-FR" sz="1600" i="1">
                                  <a:latin typeface="Cambria Math" panose="02040503050406030204" pitchFamily="18" charset="0"/>
                                </a:rPr>
                                <m:t>𝐷</m:t>
                              </m:r>
                            </m:e>
                            <m:sub>
                              <m:r>
                                <a:rPr lang="fr-FR" sz="1600" i="1">
                                  <a:latin typeface="Cambria Math" panose="02040503050406030204" pitchFamily="18" charset="0"/>
                                </a:rPr>
                                <m:t>𝑒𝑓𝑓</m:t>
                              </m:r>
                            </m:sub>
                          </m:sSub>
                          <m:r>
                            <m:rPr>
                              <m:sty m:val="p"/>
                            </m:rPr>
                            <a:rPr lang="fr-FR" sz="1600">
                              <a:latin typeface="Cambria Math" panose="02040503050406030204" pitchFamily="18" charset="0"/>
                            </a:rPr>
                            <m:t>Δ</m:t>
                          </m:r>
                          <m:r>
                            <m:rPr>
                              <m:nor/>
                            </m:rPr>
                            <a:rPr lang="fr-FR" sz="1600" dirty="0"/>
                            <m:t>t</m:t>
                          </m:r>
                        </m:e>
                      </m:d>
                      <m:sSubSup>
                        <m:sSubSupPr>
                          <m:ctrlPr>
                            <a:rPr lang="fr-FR" sz="1600" b="0" i="1" smtClean="0">
                              <a:latin typeface="Cambria Math" panose="02040503050406030204" pitchFamily="18" charset="0"/>
                            </a:rPr>
                          </m:ctrlPr>
                        </m:sSubSupPr>
                        <m:e>
                          <m:r>
                            <m:rPr>
                              <m:sty m:val="p"/>
                            </m:rPr>
                            <a:rPr lang="fr-FR" sz="1600" b="0" i="0" smtClean="0">
                              <a:latin typeface="Cambria Math" panose="02040503050406030204" pitchFamily="18" charset="0"/>
                            </a:rPr>
                            <m:t>C</m:t>
                          </m:r>
                        </m:e>
                        <m:sub>
                          <m:r>
                            <m:rPr>
                              <m:sty m:val="p"/>
                            </m:rPr>
                            <a:rPr lang="fr-FR" sz="1600" b="0" i="0" smtClean="0">
                              <a:latin typeface="Cambria Math" panose="02040503050406030204" pitchFamily="18" charset="0"/>
                            </a:rPr>
                            <m:t>i</m:t>
                          </m:r>
                        </m:sub>
                        <m:sup>
                          <m:r>
                            <a:rPr lang="fr-FR" sz="1600" b="0" i="1" smtClean="0">
                              <a:latin typeface="Cambria Math" panose="02040503050406030204" pitchFamily="18" charset="0"/>
                            </a:rPr>
                            <m:t>𝑡</m:t>
                          </m:r>
                          <m:r>
                            <a:rPr lang="fr-FR" sz="1600" b="0" i="1" smtClean="0">
                              <a:latin typeface="Cambria Math" panose="02040503050406030204" pitchFamily="18" charset="0"/>
                            </a:rPr>
                            <m:t>+1</m:t>
                          </m:r>
                        </m:sup>
                      </m:sSubSup>
                      <m:r>
                        <a:rPr lang="en-CA" sz="1600" b="0" i="1" smtClean="0">
                          <a:latin typeface="Cambria Math" panose="02040503050406030204" pitchFamily="18" charset="0"/>
                        </a:rPr>
                        <m:t>+</m:t>
                      </m:r>
                      <m:sSub>
                        <m:sSubPr>
                          <m:ctrlPr>
                            <a:rPr lang="fr-FR" sz="1600" i="1">
                              <a:latin typeface="Cambria Math" panose="02040503050406030204" pitchFamily="18" charset="0"/>
                            </a:rPr>
                          </m:ctrlPr>
                        </m:sSubPr>
                        <m:e>
                          <m:r>
                            <a:rPr lang="fr-FR" sz="1600" i="1">
                              <a:latin typeface="Cambria Math" panose="02040503050406030204" pitchFamily="18" charset="0"/>
                            </a:rPr>
                            <m:t>𝐷</m:t>
                          </m:r>
                        </m:e>
                        <m:sub>
                          <m:r>
                            <a:rPr lang="fr-FR" sz="1600" i="1">
                              <a:latin typeface="Cambria Math" panose="02040503050406030204" pitchFamily="18" charset="0"/>
                            </a:rPr>
                            <m:t>𝑒𝑓𝑓</m:t>
                          </m:r>
                        </m:sub>
                      </m:sSub>
                      <m:r>
                        <m:rPr>
                          <m:sty m:val="p"/>
                        </m:rPr>
                        <a:rPr lang="fr-FR" sz="1600">
                          <a:latin typeface="Cambria Math" panose="02040503050406030204" pitchFamily="18" charset="0"/>
                        </a:rPr>
                        <m:t>Δ</m:t>
                      </m:r>
                      <m:r>
                        <m:rPr>
                          <m:nor/>
                        </m:rPr>
                        <a:rPr lang="fr-FR" sz="1600" dirty="0"/>
                        <m:t>t</m:t>
                      </m:r>
                      <m:r>
                        <a:rPr lang="en-CA" sz="1600" b="0" i="1" smtClean="0">
                          <a:latin typeface="Cambria Math" panose="02040503050406030204" pitchFamily="18" charset="0"/>
                        </a:rPr>
                        <m:t>(</m:t>
                      </m:r>
                      <m:r>
                        <m:rPr>
                          <m:sty m:val="p"/>
                        </m:rPr>
                        <a:rPr lang="fr-FR" sz="1600">
                          <a:latin typeface="Cambria Math" panose="02040503050406030204" pitchFamily="18" charset="0"/>
                        </a:rPr>
                        <m:t>Δ</m:t>
                      </m:r>
                      <m:r>
                        <a:rPr lang="en-CA" sz="1600" b="0" i="1" smtClean="0">
                          <a:latin typeface="Cambria Math" panose="02040503050406030204" pitchFamily="18" charset="0"/>
                        </a:rPr>
                        <m:t>𝑟</m:t>
                      </m:r>
                      <m:r>
                        <a:rPr lang="en-CA" sz="1600" b="0" i="1" smtClean="0">
                          <a:latin typeface="Cambria Math" panose="02040503050406030204" pitchFamily="18" charset="0"/>
                        </a:rPr>
                        <m:t>−2</m:t>
                      </m:r>
                      <m:sSub>
                        <m:sSubPr>
                          <m:ctrlPr>
                            <a:rPr lang="fr-FR" sz="1600" i="1">
                              <a:latin typeface="Cambria Math" panose="02040503050406030204" pitchFamily="18" charset="0"/>
                            </a:rPr>
                          </m:ctrlPr>
                        </m:sSubPr>
                        <m:e>
                          <m:r>
                            <m:rPr>
                              <m:sty m:val="p"/>
                            </m:rPr>
                            <a:rPr lang="fr-FR" sz="1600">
                              <a:latin typeface="Cambria Math" panose="02040503050406030204" pitchFamily="18" charset="0"/>
                            </a:rPr>
                            <m:t>r</m:t>
                          </m:r>
                        </m:e>
                        <m:sub>
                          <m:r>
                            <m:rPr>
                              <m:sty m:val="p"/>
                            </m:rPr>
                            <a:rPr lang="fr-FR" sz="1600">
                              <a:latin typeface="Cambria Math" panose="02040503050406030204" pitchFamily="18" charset="0"/>
                            </a:rPr>
                            <m:t>i</m:t>
                          </m:r>
                        </m:sub>
                      </m:sSub>
                      <m:r>
                        <a:rPr lang="en-CA" sz="1600" b="0" i="1" smtClean="0">
                          <a:latin typeface="Cambria Math" panose="02040503050406030204" pitchFamily="18" charset="0"/>
                        </a:rPr>
                        <m:t>)</m:t>
                      </m:r>
                      <m:sSubSup>
                        <m:sSubSupPr>
                          <m:ctrlPr>
                            <a:rPr lang="fr-FR" sz="1600" b="0" i="1" smtClean="0">
                              <a:latin typeface="Cambria Math" panose="02040503050406030204" pitchFamily="18" charset="0"/>
                            </a:rPr>
                          </m:ctrlPr>
                        </m:sSubSupPr>
                        <m:e>
                          <m:r>
                            <a:rPr lang="fr-FR" sz="1600" b="0" i="1" smtClean="0">
                              <a:latin typeface="Cambria Math" panose="02040503050406030204" pitchFamily="18" charset="0"/>
                            </a:rPr>
                            <m:t>𝐶</m:t>
                          </m:r>
                        </m:e>
                        <m:sub>
                          <m:r>
                            <a:rPr lang="fr-FR" sz="1600" b="0" i="1" smtClean="0">
                              <a:latin typeface="Cambria Math" panose="02040503050406030204" pitchFamily="18" charset="0"/>
                            </a:rPr>
                            <m:t>𝑖</m:t>
                          </m:r>
                          <m:r>
                            <a:rPr lang="fr-FR" sz="1600" b="0" i="1" smtClean="0">
                              <a:latin typeface="Cambria Math" panose="02040503050406030204" pitchFamily="18" charset="0"/>
                            </a:rPr>
                            <m:t>−1</m:t>
                          </m:r>
                        </m:sub>
                        <m:sup>
                          <m:r>
                            <a:rPr lang="fr-FR" sz="1600" b="0" i="1" smtClean="0">
                              <a:latin typeface="Cambria Math" panose="02040503050406030204" pitchFamily="18" charset="0"/>
                            </a:rPr>
                            <m:t>𝑡</m:t>
                          </m:r>
                          <m:r>
                            <a:rPr lang="fr-FR" sz="1600" b="0" i="1" smtClean="0">
                              <a:latin typeface="Cambria Math" panose="02040503050406030204" pitchFamily="18" charset="0"/>
                            </a:rPr>
                            <m:t>+1</m:t>
                          </m:r>
                        </m:sup>
                      </m:sSubSup>
                      <m:r>
                        <a:rPr lang="fr-FR" sz="1600" b="0" i="1" smtClean="0">
                          <a:latin typeface="Cambria Math" panose="02040503050406030204" pitchFamily="18" charset="0"/>
                        </a:rPr>
                        <m:t>=</m:t>
                      </m:r>
                      <m:r>
                        <a:rPr lang="en-CA" sz="1600" b="0" i="1" smtClean="0">
                          <a:latin typeface="Cambria Math" panose="02040503050406030204" pitchFamily="18" charset="0"/>
                        </a:rPr>
                        <m:t>2 </m:t>
                      </m:r>
                      <m:r>
                        <m:rPr>
                          <m:sty m:val="p"/>
                        </m:rPr>
                        <a:rPr lang="fr-FR" sz="1600">
                          <a:latin typeface="Cambria Math" panose="02040503050406030204" pitchFamily="18" charset="0"/>
                        </a:rPr>
                        <m:t>Δ</m:t>
                      </m:r>
                      <m:sSup>
                        <m:sSupPr>
                          <m:ctrlPr>
                            <a:rPr lang="fr-FR" sz="1600" i="1">
                              <a:latin typeface="Cambria Math" panose="02040503050406030204" pitchFamily="18" charset="0"/>
                            </a:rPr>
                          </m:ctrlPr>
                        </m:sSupPr>
                        <m:e>
                          <m:r>
                            <a:rPr lang="fr-FR" sz="1600" i="1">
                              <a:latin typeface="Cambria Math" panose="02040503050406030204" pitchFamily="18" charset="0"/>
                            </a:rPr>
                            <m:t>𝑟</m:t>
                          </m:r>
                        </m:e>
                        <m:sup>
                          <m:r>
                            <a:rPr lang="fr-FR" sz="1600" i="1">
                              <a:latin typeface="Cambria Math" panose="02040503050406030204" pitchFamily="18" charset="0"/>
                            </a:rPr>
                            <m:t>2</m:t>
                          </m:r>
                        </m:sup>
                      </m:sSup>
                      <m:r>
                        <a:rPr lang="en-CA" sz="1600">
                          <a:latin typeface="Cambria Math" panose="02040503050406030204" pitchFamily="18" charset="0"/>
                        </a:rPr>
                        <m:t> </m:t>
                      </m:r>
                      <m:sSub>
                        <m:sSubPr>
                          <m:ctrlPr>
                            <a:rPr lang="fr-FR" sz="1600" i="1">
                              <a:latin typeface="Cambria Math" panose="02040503050406030204" pitchFamily="18" charset="0"/>
                            </a:rPr>
                          </m:ctrlPr>
                        </m:sSubPr>
                        <m:e>
                          <m:r>
                            <m:rPr>
                              <m:sty m:val="p"/>
                            </m:rPr>
                            <a:rPr lang="fr-FR" sz="1600">
                              <a:latin typeface="Cambria Math" panose="02040503050406030204" pitchFamily="18" charset="0"/>
                            </a:rPr>
                            <m:t>r</m:t>
                          </m:r>
                        </m:e>
                        <m:sub>
                          <m:r>
                            <m:rPr>
                              <m:sty m:val="p"/>
                            </m:rPr>
                            <a:rPr lang="fr-FR" sz="1600">
                              <a:latin typeface="Cambria Math" panose="02040503050406030204" pitchFamily="18" charset="0"/>
                            </a:rPr>
                            <m:t>i</m:t>
                          </m:r>
                        </m:sub>
                      </m:sSub>
                      <m:sSubSup>
                        <m:sSubSupPr>
                          <m:ctrlPr>
                            <a:rPr lang="fr-FR" sz="1600" i="1">
                              <a:latin typeface="Cambria Math" panose="02040503050406030204" pitchFamily="18" charset="0"/>
                            </a:rPr>
                          </m:ctrlPr>
                        </m:sSubSupPr>
                        <m:e>
                          <m:r>
                            <a:rPr lang="en-CA" sz="1600" b="0" i="1" smtClean="0">
                              <a:latin typeface="Cambria Math" panose="02040503050406030204" pitchFamily="18" charset="0"/>
                            </a:rPr>
                            <m:t> </m:t>
                          </m:r>
                          <m:r>
                            <a:rPr lang="fr-FR" sz="1600" i="1">
                              <a:latin typeface="Cambria Math" panose="02040503050406030204" pitchFamily="18" charset="0"/>
                            </a:rPr>
                            <m:t>𝐶</m:t>
                          </m:r>
                        </m:e>
                        <m:sub>
                          <m:r>
                            <a:rPr lang="fr-FR" sz="1600" i="1">
                              <a:latin typeface="Cambria Math" panose="02040503050406030204" pitchFamily="18" charset="0"/>
                            </a:rPr>
                            <m:t>𝑖</m:t>
                          </m:r>
                        </m:sub>
                        <m:sup>
                          <m:r>
                            <a:rPr lang="en-CA" sz="1600" b="0" i="1" smtClean="0">
                              <a:latin typeface="Cambria Math" panose="02040503050406030204" pitchFamily="18" charset="0"/>
                            </a:rPr>
                            <m:t>𝑡</m:t>
                          </m:r>
                        </m:sup>
                      </m:sSubSup>
                    </m:oMath>
                  </m:oMathPara>
                </a14:m>
                <a:endParaRPr lang="fr-FR" sz="1600"/>
              </a:p>
              <a:p>
                <a:pPr algn="just"/>
                <a:r>
                  <a:rPr lang="fr-FR" sz="1600"/>
                  <a:t>Similairement au devoir 1, on utilise un schéma </a:t>
                </a:r>
                <a:r>
                  <a:rPr lang="fr-FR" sz="1600" err="1"/>
                  <a:t>Gear</a:t>
                </a:r>
                <a:r>
                  <a:rPr lang="fr-FR" sz="1600"/>
                  <a:t> avant à r = 0 (Neumann)  et </a:t>
                </a:r>
                <a14:m>
                  <m:oMath xmlns:m="http://schemas.openxmlformats.org/officeDocument/2006/math">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𝐶</m:t>
                        </m:r>
                      </m:e>
                      <m:sup>
                        <m:r>
                          <a:rPr lang="fr-FR" sz="1600" b="0" i="1" smtClean="0">
                            <a:latin typeface="Cambria Math" panose="02040503050406030204" pitchFamily="18" charset="0"/>
                          </a:rPr>
                          <m:t>𝑡</m:t>
                        </m:r>
                      </m:sup>
                    </m:sSup>
                    <m:d>
                      <m:dPr>
                        <m:ctrlPr>
                          <a:rPr lang="fr-FR" sz="1600" b="0" i="1" smtClean="0">
                            <a:latin typeface="Cambria Math" panose="02040503050406030204" pitchFamily="18" charset="0"/>
                          </a:rPr>
                        </m:ctrlPr>
                      </m:dPr>
                      <m:e>
                        <m:r>
                          <a:rPr lang="fr-FR" sz="1600" b="0" i="1" smtClean="0">
                            <a:latin typeface="Cambria Math" panose="02040503050406030204" pitchFamily="18" charset="0"/>
                          </a:rPr>
                          <m:t>𝑟</m:t>
                        </m:r>
                        <m:r>
                          <a:rPr lang="fr-FR" sz="1600" b="0" i="1" smtClean="0">
                            <a:latin typeface="Cambria Math" panose="02040503050406030204" pitchFamily="18" charset="0"/>
                          </a:rPr>
                          <m:t>=</m:t>
                        </m:r>
                        <m:r>
                          <a:rPr lang="fr-FR" sz="1600" b="0" i="1" smtClean="0">
                            <a:latin typeface="Cambria Math" panose="02040503050406030204" pitchFamily="18" charset="0"/>
                          </a:rPr>
                          <m:t>𝑅</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𝐶</m:t>
                        </m:r>
                      </m:e>
                      <m:sub>
                        <m:r>
                          <a:rPr lang="fr-FR" sz="1600" b="0" i="1" smtClean="0">
                            <a:latin typeface="Cambria Math" panose="02040503050406030204" pitchFamily="18" charset="0"/>
                          </a:rPr>
                          <m:t>𝑒</m:t>
                        </m:r>
                      </m:sub>
                    </m:sSub>
                  </m:oMath>
                </a14:m>
                <a:r>
                  <a:rPr lang="fr-FR" sz="1600"/>
                  <a:t> à r = R (Dirichlet).</a:t>
                </a:r>
              </a:p>
            </p:txBody>
          </p:sp>
        </mc:Choice>
        <mc:Fallback>
          <p:sp>
            <p:nvSpPr>
              <p:cNvPr id="13" name="ZoneTexte 12">
                <a:extLst>
                  <a:ext uri="{FF2B5EF4-FFF2-40B4-BE49-F238E27FC236}">
                    <a16:creationId xmlns:a16="http://schemas.microsoft.com/office/drawing/2014/main" id="{B1E5DF12-6EB8-8533-36BC-195AC64AE4D3}"/>
                  </a:ext>
                </a:extLst>
              </p:cNvPr>
              <p:cNvSpPr txBox="1">
                <a:spLocks noRot="1" noChangeAspect="1" noMove="1" noResize="1" noEditPoints="1" noAdjustHandles="1" noChangeArrowheads="1" noChangeShapeType="1" noTextEdit="1"/>
              </p:cNvSpPr>
              <p:nvPr/>
            </p:nvSpPr>
            <p:spPr>
              <a:xfrm>
                <a:off x="678649" y="2417303"/>
                <a:ext cx="10869337" cy="2243435"/>
              </a:xfrm>
              <a:prstGeom prst="rect">
                <a:avLst/>
              </a:prstGeom>
              <a:blipFill>
                <a:blip r:embed="rId3"/>
                <a:stretch>
                  <a:fillRect l="-280" t="-815" r="-337" b="-2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ZoneTexte 30">
                <a:extLst>
                  <a:ext uri="{FF2B5EF4-FFF2-40B4-BE49-F238E27FC236}">
                    <a16:creationId xmlns:a16="http://schemas.microsoft.com/office/drawing/2014/main" id="{20BC3857-1EAC-4454-3741-64349FD679B9}"/>
                  </a:ext>
                </a:extLst>
              </p:cNvPr>
              <p:cNvSpPr txBox="1"/>
              <p:nvPr/>
            </p:nvSpPr>
            <p:spPr>
              <a:xfrm>
                <a:off x="678649" y="5419752"/>
                <a:ext cx="10859646" cy="1236429"/>
              </a:xfrm>
              <a:prstGeom prst="rect">
                <a:avLst/>
              </a:prstGeom>
              <a:solidFill>
                <a:schemeClr val="accent3">
                  <a:lumMod val="20000"/>
                  <a:lumOff val="80000"/>
                </a:schemeClr>
              </a:solidFill>
            </p:spPr>
            <p:txBody>
              <a:bodyPr wrap="square" rtlCol="0">
                <a:spAutoFit/>
              </a:bodyPr>
              <a:lstStyle/>
              <a:p>
                <a:pPr marL="457200" indent="-457200" algn="just">
                  <a:buFont typeface="+mj-lt"/>
                  <a:buAutoNum type="alphaLcParenR" startAt="4"/>
                </a:pPr>
                <a:r>
                  <a:rPr lang="fr-FR" sz="1600" b="1"/>
                  <a:t>Référence devoir 1: </a:t>
                </a:r>
                <a:r>
                  <a:rPr lang="fr-FR" sz="1600"/>
                  <a:t>Il est envisageable de se référer au document PowerPoint relatif au devoir précédant pour, entre autres, la simplification et établissement du problème</a:t>
                </a:r>
                <a:r>
                  <a:rPr lang="fr-FR" sz="1600" b="1"/>
                  <a:t>. </a:t>
                </a:r>
                <a:r>
                  <a:rPr lang="fr-FR" sz="1600"/>
                  <a:t>La principale différence en termes de discrétisation est la présence d’une réaction sous forme de terme linéaire, </a:t>
                </a:r>
                <a:r>
                  <a:rPr lang="fr-FR" sz="1600" b="1"/>
                  <a:t>et le calcul des erreurs sommées en temps et en espace</a:t>
                </a:r>
                <a:r>
                  <a:rPr lang="fr-FR" sz="1600"/>
                  <a:t> (</a:t>
                </a:r>
                <a:r>
                  <a:rPr lang="fr-FR" sz="1600" i="1"/>
                  <a:t>Ex: </a:t>
                </a:r>
                <a14:m>
                  <m:oMath xmlns:m="http://schemas.openxmlformats.org/officeDocument/2006/math">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𝐿</m:t>
                        </m:r>
                      </m:e>
                      <m:sup>
                        <m:r>
                          <a:rPr lang="fr-FR" sz="1600" b="0" i="1" smtClean="0">
                            <a:latin typeface="Cambria Math" panose="02040503050406030204" pitchFamily="18" charset="0"/>
                          </a:rPr>
                          <m:t>2</m:t>
                        </m:r>
                      </m:sup>
                    </m:sSup>
                    <m:d>
                      <m:dPr>
                        <m:ctrlPr>
                          <a:rPr lang="fr-FR" sz="1600" b="0" i="1" smtClean="0">
                            <a:latin typeface="Cambria Math" panose="02040503050406030204" pitchFamily="18" charset="0"/>
                          </a:rPr>
                        </m:ctrlPr>
                      </m:dPr>
                      <m:e>
                        <m:r>
                          <m:rPr>
                            <m:sty m:val="p"/>
                          </m:rPr>
                          <a:rPr lang="fr-FR" sz="1600" b="0" i="0" smtClean="0">
                            <a:latin typeface="Cambria Math" panose="02040503050406030204" pitchFamily="18" charset="0"/>
                          </a:rPr>
                          <m:t>Simulation</m:t>
                        </m:r>
                        <m:r>
                          <a:rPr lang="fr-FR" sz="1600" b="0" i="0" smtClean="0">
                            <a:latin typeface="Cambria Math" panose="02040503050406030204" pitchFamily="18" charset="0"/>
                          </a:rPr>
                          <m:t>(</m:t>
                        </m:r>
                        <m:r>
                          <m:rPr>
                            <m:sty m:val="p"/>
                          </m:rPr>
                          <a:rPr lang="fr-FR" sz="1600" b="0" i="0" smtClean="0">
                            <a:latin typeface="Cambria Math" panose="02040503050406030204" pitchFamily="18" charset="0"/>
                          </a:rPr>
                          <m:t>Δ</m:t>
                        </m:r>
                        <m:r>
                          <a:rPr lang="fr-FR" sz="1600" b="0" i="1" smtClean="0">
                            <a:latin typeface="Cambria Math" panose="02040503050406030204" pitchFamily="18" charset="0"/>
                          </a:rPr>
                          <m:t>𝑟</m:t>
                        </m:r>
                        <m:r>
                          <a:rPr lang="fr-FR" sz="1600" b="0" i="1" smtClean="0">
                            <a:latin typeface="Cambria Math" panose="02040503050406030204" pitchFamily="18" charset="0"/>
                          </a:rPr>
                          <m:t>, </m:t>
                        </m:r>
                        <m:r>
                          <m:rPr>
                            <m:sty m:val="p"/>
                          </m:rPr>
                          <a:rPr lang="fr-FR" sz="1600" b="0" i="0" smtClean="0">
                            <a:latin typeface="Cambria Math" panose="02040503050406030204" pitchFamily="18" charset="0"/>
                          </a:rPr>
                          <m:t>Δ</m:t>
                        </m:r>
                        <m:r>
                          <a:rPr lang="fr-FR" sz="1600" b="0" i="1" smtClean="0">
                            <a:latin typeface="Cambria Math" panose="02040503050406030204" pitchFamily="18" charset="0"/>
                          </a:rPr>
                          <m:t>𝑡</m:t>
                        </m:r>
                        <m:r>
                          <a:rPr lang="fr-FR" sz="1600" b="0" i="1" smtClean="0">
                            <a:latin typeface="Cambria Math" panose="02040503050406030204" pitchFamily="18" charset="0"/>
                          </a:rPr>
                          <m:t>, </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𝑡</m:t>
                            </m:r>
                          </m:e>
                          <m:sub>
                            <m:r>
                              <a:rPr lang="fr-FR" sz="1600" b="0" i="1" smtClean="0">
                                <a:latin typeface="Cambria Math" panose="02040503050406030204" pitchFamily="18" charset="0"/>
                              </a:rPr>
                              <m:t>𝑓𝑖𝑛𝑎𝑙</m:t>
                            </m:r>
                          </m:sub>
                        </m:sSub>
                        <m:r>
                          <a:rPr lang="fr-FR" sz="1600" b="0" i="1" smtClean="0">
                            <a:latin typeface="Cambria Math" panose="02040503050406030204" pitchFamily="18" charset="0"/>
                          </a:rPr>
                          <m:t>)</m:t>
                        </m:r>
                      </m:e>
                    </m:d>
                    <m:r>
                      <a:rPr lang="fr-FR" sz="1600" b="0" i="1" smtClean="0">
                        <a:latin typeface="Cambria Math" panose="02040503050406030204" pitchFamily="18" charset="0"/>
                      </a:rPr>
                      <m:t>=</m:t>
                    </m:r>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1</m:t>
                        </m:r>
                      </m:num>
                      <m:den>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𝑛</m:t>
                            </m:r>
                          </m:e>
                          <m:sub>
                            <m:r>
                              <a:rPr lang="fr-FR" sz="1600" b="0" i="1" smtClean="0">
                                <a:latin typeface="Cambria Math" panose="02040503050406030204" pitchFamily="18" charset="0"/>
                              </a:rPr>
                              <m:t>𝑖𝑡</m:t>
                            </m:r>
                            <m:r>
                              <a:rPr lang="fr-FR" sz="1600" b="0" i="1" smtClean="0">
                                <a:latin typeface="Cambria Math" panose="02040503050406030204" pitchFamily="18" charset="0"/>
                              </a:rPr>
                              <m:t>é</m:t>
                            </m:r>
                            <m:r>
                              <a:rPr lang="fr-FR" sz="1600" b="0" i="1" smtClean="0">
                                <a:latin typeface="Cambria Math" panose="02040503050406030204" pitchFamily="18" charset="0"/>
                              </a:rPr>
                              <m:t>𝑟𝑎𝑡𝑖𝑜𝑛𝑠</m:t>
                            </m:r>
                            <m:r>
                              <a:rPr lang="fr-FR" sz="1600" b="0" i="1" smtClean="0">
                                <a:latin typeface="Cambria Math" panose="02040503050406030204" pitchFamily="18" charset="0"/>
                              </a:rPr>
                              <m:t> </m:t>
                            </m:r>
                            <m:r>
                              <a:rPr lang="fr-FR" sz="1600" b="0" i="1" smtClean="0">
                                <a:latin typeface="Cambria Math" panose="02040503050406030204" pitchFamily="18" charset="0"/>
                              </a:rPr>
                              <m:t>𝑒𝑛</m:t>
                            </m:r>
                            <m:r>
                              <a:rPr lang="fr-FR" sz="1600" b="0" i="1" smtClean="0">
                                <a:latin typeface="Cambria Math" panose="02040503050406030204" pitchFamily="18" charset="0"/>
                              </a:rPr>
                              <m:t> </m:t>
                            </m:r>
                            <m:r>
                              <a:rPr lang="fr-FR" sz="1600" b="0" i="1" smtClean="0">
                                <a:latin typeface="Cambria Math" panose="02040503050406030204" pitchFamily="18" charset="0"/>
                              </a:rPr>
                              <m:t>𝑡𝑒𝑚𝑝𝑠</m:t>
                            </m:r>
                          </m:sub>
                        </m:sSub>
                      </m:den>
                    </m:f>
                    <m:nary>
                      <m:naryPr>
                        <m:chr m:val="∑"/>
                        <m:supHide m:val="on"/>
                        <m:ctrlPr>
                          <a:rPr lang="fr-FR" sz="1600" b="0" i="1" smtClean="0">
                            <a:latin typeface="Cambria Math" panose="02040503050406030204" pitchFamily="18" charset="0"/>
                          </a:rPr>
                        </m:ctrlPr>
                      </m:naryPr>
                      <m:sub>
                        <m:r>
                          <a:rPr lang="fr-FR" sz="1600" b="0" i="1" smtClean="0">
                            <a:latin typeface="Cambria Math" panose="02040503050406030204" pitchFamily="18" charset="0"/>
                          </a:rPr>
                          <m:t>𝑖</m:t>
                        </m:r>
                      </m:sub>
                      <m:sup/>
                      <m:e>
                        <m:sSup>
                          <m:sSupPr>
                            <m:ctrlPr>
                              <a:rPr lang="fr-FR" sz="1600" i="1">
                                <a:latin typeface="Cambria Math" panose="02040503050406030204" pitchFamily="18" charset="0"/>
                              </a:rPr>
                            </m:ctrlPr>
                          </m:sSupPr>
                          <m:e>
                            <m:r>
                              <a:rPr lang="fr-FR" sz="1600" i="1">
                                <a:latin typeface="Cambria Math" panose="02040503050406030204" pitchFamily="18" charset="0"/>
                              </a:rPr>
                              <m:t>𝐿</m:t>
                            </m:r>
                          </m:e>
                          <m:sup>
                            <m:r>
                              <a:rPr lang="fr-FR" sz="1600" i="1">
                                <a:latin typeface="Cambria Math" panose="02040503050406030204" pitchFamily="18" charset="0"/>
                              </a:rPr>
                              <m:t>2</m:t>
                            </m:r>
                          </m:sup>
                        </m:sSup>
                        <m:r>
                          <a:rPr lang="fr-FR" sz="1600" i="1">
                            <a:latin typeface="Cambria Math" panose="02040503050406030204" pitchFamily="18" charset="0"/>
                          </a:rPr>
                          <m:t>(</m:t>
                        </m:r>
                        <m:r>
                          <a:rPr lang="fr-FR" sz="1600" i="1">
                            <a:latin typeface="Cambria Math" panose="02040503050406030204" pitchFamily="18" charset="0"/>
                          </a:rPr>
                          <m:t>𝐼𝑡</m:t>
                        </m:r>
                        <m:r>
                          <a:rPr lang="fr-FR" sz="1600" i="1">
                            <a:latin typeface="Cambria Math" panose="02040503050406030204" pitchFamily="18" charset="0"/>
                          </a:rPr>
                          <m:t>é</m:t>
                        </m:r>
                        <m:r>
                          <a:rPr lang="fr-FR" sz="1600" i="1">
                            <a:latin typeface="Cambria Math" panose="02040503050406030204" pitchFamily="18" charset="0"/>
                          </a:rPr>
                          <m:t>𝑟𝑎𝑡𝑖𝑜𝑛</m:t>
                        </m:r>
                        <m:r>
                          <a:rPr lang="fr-FR" sz="1600" i="1">
                            <a:latin typeface="Cambria Math" panose="02040503050406030204" pitchFamily="18" charset="0"/>
                          </a:rPr>
                          <m:t>(</m:t>
                        </m:r>
                        <m:r>
                          <a:rPr lang="fr-FR" sz="1600" i="1">
                            <a:latin typeface="Cambria Math" panose="02040503050406030204" pitchFamily="18" charset="0"/>
                          </a:rPr>
                          <m:t>𝑖</m:t>
                        </m:r>
                        <m:r>
                          <m:rPr>
                            <m:sty m:val="p"/>
                          </m:rPr>
                          <a:rPr lang="fr-FR" sz="1600">
                            <a:latin typeface="Cambria Math" panose="02040503050406030204" pitchFamily="18" charset="0"/>
                          </a:rPr>
                          <m:t>Δ</m:t>
                        </m:r>
                        <m:r>
                          <a:rPr lang="fr-FR" sz="1600" i="1">
                            <a:latin typeface="Cambria Math" panose="02040503050406030204" pitchFamily="18" charset="0"/>
                          </a:rPr>
                          <m:t>𝑡</m:t>
                        </m:r>
                        <m:r>
                          <a:rPr lang="fr-FR" sz="1600" i="1">
                            <a:latin typeface="Cambria Math" panose="02040503050406030204" pitchFamily="18" charset="0"/>
                          </a:rPr>
                          <m:t>, </m:t>
                        </m:r>
                        <m:r>
                          <m:rPr>
                            <m:sty m:val="p"/>
                          </m:rPr>
                          <a:rPr lang="fr-FR" sz="1600">
                            <a:latin typeface="Cambria Math" panose="02040503050406030204" pitchFamily="18" charset="0"/>
                          </a:rPr>
                          <m:t>Δ</m:t>
                        </m:r>
                        <m:r>
                          <a:rPr lang="fr-FR" sz="1600" i="1">
                            <a:latin typeface="Cambria Math" panose="02040503050406030204" pitchFamily="18" charset="0"/>
                          </a:rPr>
                          <m:t>𝑟</m:t>
                        </m:r>
                        <m:r>
                          <a:rPr lang="fr-FR" sz="1600" i="1">
                            <a:latin typeface="Cambria Math" panose="02040503050406030204" pitchFamily="18" charset="0"/>
                          </a:rPr>
                          <m:t>))</m:t>
                        </m:r>
                      </m:e>
                    </m:nary>
                  </m:oMath>
                </a14:m>
                <a:r>
                  <a:rPr lang="fr-FR" sz="1600"/>
                  <a:t>.</a:t>
                </a:r>
              </a:p>
            </p:txBody>
          </p:sp>
        </mc:Choice>
        <mc:Fallback>
          <p:sp>
            <p:nvSpPr>
              <p:cNvPr id="31" name="ZoneTexte 30">
                <a:extLst>
                  <a:ext uri="{FF2B5EF4-FFF2-40B4-BE49-F238E27FC236}">
                    <a16:creationId xmlns:a16="http://schemas.microsoft.com/office/drawing/2014/main" id="{20BC3857-1EAC-4454-3741-64349FD679B9}"/>
                  </a:ext>
                </a:extLst>
              </p:cNvPr>
              <p:cNvSpPr txBox="1">
                <a:spLocks noRot="1" noChangeAspect="1" noMove="1" noResize="1" noEditPoints="1" noAdjustHandles="1" noChangeArrowheads="1" noChangeShapeType="1" noTextEdit="1"/>
              </p:cNvSpPr>
              <p:nvPr/>
            </p:nvSpPr>
            <p:spPr>
              <a:xfrm>
                <a:off x="678649" y="5419752"/>
                <a:ext cx="10859646" cy="1236429"/>
              </a:xfrm>
              <a:prstGeom prst="rect">
                <a:avLst/>
              </a:prstGeom>
              <a:blipFill>
                <a:blip r:embed="rId4"/>
                <a:stretch>
                  <a:fillRect l="-281" t="-1478" r="-281" b="-37438"/>
                </a:stretch>
              </a:blipFill>
            </p:spPr>
            <p:txBody>
              <a:bodyPr/>
              <a:lstStyle/>
              <a:p>
                <a:r>
                  <a:rPr lang="en-US">
                    <a:noFill/>
                  </a:rPr>
                  <a:t> </a:t>
                </a:r>
              </a:p>
            </p:txBody>
          </p:sp>
        </mc:Fallback>
      </mc:AlternateContent>
      <p:sp>
        <p:nvSpPr>
          <p:cNvPr id="5" name="ZoneTexte 4">
            <a:extLst>
              <a:ext uri="{FF2B5EF4-FFF2-40B4-BE49-F238E27FC236}">
                <a16:creationId xmlns:a16="http://schemas.microsoft.com/office/drawing/2014/main" id="{BAF1EC66-B74B-0805-7119-DBDA73109097}"/>
              </a:ext>
            </a:extLst>
          </p:cNvPr>
          <p:cNvSpPr txBox="1"/>
          <p:nvPr/>
        </p:nvSpPr>
        <p:spPr>
          <a:xfrm>
            <a:off x="688340" y="4801141"/>
            <a:ext cx="10859646" cy="584775"/>
          </a:xfrm>
          <a:prstGeom prst="rect">
            <a:avLst/>
          </a:prstGeom>
          <a:solidFill>
            <a:schemeClr val="accent3">
              <a:lumMod val="20000"/>
              <a:lumOff val="80000"/>
            </a:schemeClr>
          </a:solidFill>
        </p:spPr>
        <p:txBody>
          <a:bodyPr wrap="square" rtlCol="0">
            <a:spAutoFit/>
          </a:bodyPr>
          <a:lstStyle/>
          <a:p>
            <a:pPr marL="457200" indent="-457200" algn="just">
              <a:buFont typeface="+mj-lt"/>
              <a:buAutoNum type="alphaLcParenR" startAt="3"/>
            </a:pPr>
            <a:r>
              <a:rPr lang="fr-FR" sz="1600" b="1"/>
              <a:t>Travail sur GitHub: </a:t>
            </a:r>
            <a:r>
              <a:rPr lang="fr-FR" sz="1600"/>
              <a:t>Il est possible de visualiser le travail par le biais du lien suivant : </a:t>
            </a:r>
          </a:p>
          <a:p>
            <a:pPr algn="ctr"/>
            <a:r>
              <a:rPr lang="fr-FR" sz="1600">
                <a:hlinkClick r:id="rId5"/>
              </a:rPr>
              <a:t>https://github.com/AymanBenkiran/MEC8211_Hiver2024_Devoir2.git</a:t>
            </a:r>
            <a:endParaRPr lang="fr-FR" sz="1600"/>
          </a:p>
        </p:txBody>
      </p:sp>
    </p:spTree>
    <p:extLst>
      <p:ext uri="{BB962C8B-B14F-4D97-AF65-F5344CB8AC3E}">
        <p14:creationId xmlns:p14="http://schemas.microsoft.com/office/powerpoint/2010/main" val="62368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26001-B86A-9855-C515-9EAC10E6E7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24E5669-E987-B2F8-8E46-5D3D09DE1F8D}"/>
              </a:ext>
            </a:extLst>
          </p:cNvPr>
          <p:cNvSpPr>
            <a:spLocks noGrp="1"/>
          </p:cNvSpPr>
          <p:nvPr>
            <p:ph type="title"/>
          </p:nvPr>
        </p:nvSpPr>
        <p:spPr>
          <a:xfrm>
            <a:off x="593106" y="347640"/>
            <a:ext cx="11389693" cy="605793"/>
          </a:xfrm>
        </p:spPr>
        <p:txBody>
          <a:bodyPr>
            <a:normAutofit fontScale="90000"/>
          </a:bodyPr>
          <a:lstStyle/>
          <a:p>
            <a:r>
              <a:rPr lang="fr-FR" b="1"/>
              <a:t>A. Comparaison avec COMSOL </a:t>
            </a:r>
            <a:r>
              <a:rPr lang="fr-FR" b="1" err="1"/>
              <a:t>Multiphysics</a:t>
            </a:r>
            <a:endParaRPr lang="fr-FR" b="1"/>
          </a:p>
        </p:txBody>
      </p:sp>
      <p:sp>
        <p:nvSpPr>
          <p:cNvPr id="9" name="ZoneTexte 8">
            <a:extLst>
              <a:ext uri="{FF2B5EF4-FFF2-40B4-BE49-F238E27FC236}">
                <a16:creationId xmlns:a16="http://schemas.microsoft.com/office/drawing/2014/main" id="{9A2D839E-CBAA-B0AC-3B76-B679EA2DC393}"/>
              </a:ext>
            </a:extLst>
          </p:cNvPr>
          <p:cNvSpPr txBox="1"/>
          <p:nvPr/>
        </p:nvSpPr>
        <p:spPr>
          <a:xfrm>
            <a:off x="126958" y="1021631"/>
            <a:ext cx="3084157" cy="5678478"/>
          </a:xfrm>
          <a:prstGeom prst="rect">
            <a:avLst/>
          </a:prstGeom>
          <a:solidFill>
            <a:schemeClr val="accent3">
              <a:lumMod val="20000"/>
              <a:lumOff val="80000"/>
            </a:schemeClr>
          </a:solidFill>
        </p:spPr>
        <p:txBody>
          <a:bodyPr wrap="square" rtlCol="0">
            <a:spAutoFit/>
          </a:bodyPr>
          <a:lstStyle/>
          <a:p>
            <a:pPr marL="7938" algn="just">
              <a:buFont typeface="+mj-lt"/>
              <a:buAutoNum type="alphaLcParenR"/>
            </a:pPr>
            <a:r>
              <a:rPr lang="fr-FR" sz="1100" b="1"/>
              <a:t> Il a été décidé pour cette partie d’avoir recours à COMSOL </a:t>
            </a:r>
            <a:r>
              <a:rPr lang="fr-FR" sz="1100" b="1" err="1"/>
              <a:t>Multiphysics</a:t>
            </a:r>
            <a:r>
              <a:rPr lang="fr-FR" sz="1100" b="1"/>
              <a:t> pour une comparaison code à code. </a:t>
            </a:r>
            <a:r>
              <a:rPr lang="fr-FR" sz="1100"/>
              <a:t>Le modèle qui a été utilisé pour le devoir a d’abord été validé avec le cas du devoir 1 avec sa solution analytique.</a:t>
            </a:r>
          </a:p>
          <a:p>
            <a:pPr marL="7938" algn="just">
              <a:buFont typeface="+mj-lt"/>
              <a:buAutoNum type="alphaLcParenR"/>
            </a:pPr>
            <a:endParaRPr lang="fr-FR" sz="1100"/>
          </a:p>
          <a:p>
            <a:pPr marL="7938" algn="just">
              <a:buFont typeface="+mj-lt"/>
              <a:buAutoNum type="alphaLcParenR"/>
            </a:pPr>
            <a:endParaRPr lang="fr-FR" sz="1100"/>
          </a:p>
          <a:p>
            <a:pPr marL="7938" algn="just">
              <a:buFont typeface="+mj-lt"/>
              <a:buAutoNum type="alphaLcParenR"/>
            </a:pPr>
            <a:endParaRPr lang="fr-FR" sz="1100"/>
          </a:p>
          <a:p>
            <a:pPr marL="7938" algn="just">
              <a:buFont typeface="+mj-lt"/>
              <a:buAutoNum type="alphaLcParenR"/>
            </a:pPr>
            <a:endParaRPr lang="fr-FR" sz="1100"/>
          </a:p>
          <a:p>
            <a:pPr marL="7938" algn="just">
              <a:buFont typeface="+mj-lt"/>
              <a:buAutoNum type="alphaLcParenR"/>
            </a:pPr>
            <a:endParaRPr lang="fr-FR" sz="1100"/>
          </a:p>
          <a:p>
            <a:pPr marL="7938" algn="just">
              <a:buFont typeface="+mj-lt"/>
              <a:buAutoNum type="alphaLcParenR"/>
            </a:pPr>
            <a:endParaRPr lang="fr-FR" sz="1100"/>
          </a:p>
          <a:p>
            <a:pPr marL="7938" algn="just"/>
            <a:endParaRPr lang="fr-FR" sz="1100"/>
          </a:p>
          <a:p>
            <a:pPr marL="7938" algn="just"/>
            <a:endParaRPr lang="fr-FR" sz="1100">
              <a:highlight>
                <a:srgbClr val="FFFF00"/>
              </a:highlight>
            </a:endParaRPr>
          </a:p>
          <a:p>
            <a:pPr marL="7938" algn="just"/>
            <a:endParaRPr lang="fr-FR" sz="1100">
              <a:highlight>
                <a:srgbClr val="FFFF00"/>
              </a:highlight>
            </a:endParaRPr>
          </a:p>
          <a:p>
            <a:pPr marL="7938" algn="just"/>
            <a:endParaRPr lang="fr-FR" sz="1100">
              <a:highlight>
                <a:srgbClr val="FFFF00"/>
              </a:highlight>
            </a:endParaRPr>
          </a:p>
          <a:p>
            <a:pPr marL="7938" algn="just"/>
            <a:r>
              <a:rPr lang="fr-FR" sz="1100"/>
              <a:t>Une fois validée, le terme source du problème a été changé pour une réaction d’ordre 1. Ensuite, pour l’analyse de convergence spatiale une solution de référence avec des éléments quartiques et 1600 nœuds a été générée. Les données de ces solutions ont été exportées sous format csv en interpolant aux points correspondants aux simulations de différences finies. Les fichiers exportés sont post-traités avec un script </a:t>
            </a:r>
            <a:r>
              <a:rPr lang="fr-FR" sz="1100" err="1"/>
              <a:t>bash</a:t>
            </a:r>
            <a:r>
              <a:rPr lang="fr-FR" sz="1100"/>
              <a:t> (cleanup_solution_files.sh) pour devenir lisible pour le code python. Puis les valeurs sont utilisées pour la comparaison code à code. On procède similairement, pour l’analyse temporelle, mais une étude paramétrique est utilisée pour définir les pas de temps.</a:t>
            </a:r>
            <a:endParaRPr lang="fr-FR" sz="1100">
              <a:highlight>
                <a:srgbClr val="FFFF00"/>
              </a:highlight>
            </a:endParaRPr>
          </a:p>
        </p:txBody>
      </p:sp>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4422598F-FA0B-8E3B-7EC6-763EA90531A9}"/>
                  </a:ext>
                </a:extLst>
              </p:cNvPr>
              <p:cNvSpPr txBox="1"/>
              <p:nvPr/>
            </p:nvSpPr>
            <p:spPr>
              <a:xfrm>
                <a:off x="3303270" y="1045577"/>
                <a:ext cx="8801100" cy="5745612"/>
              </a:xfrm>
              <a:prstGeom prst="rect">
                <a:avLst/>
              </a:prstGeom>
              <a:solidFill>
                <a:schemeClr val="accent3">
                  <a:lumMod val="20000"/>
                  <a:lumOff val="80000"/>
                </a:schemeClr>
              </a:solidFill>
            </p:spPr>
            <p:txBody>
              <a:bodyPr wrap="square" rtlCol="0">
                <a:spAutoFit/>
              </a:bodyPr>
              <a:lstStyle/>
              <a:p>
                <a:pPr marL="457200" indent="-457200" algn="just">
                  <a:buFont typeface="+mj-lt"/>
                  <a:buAutoNum type="alphaLcParenR" startAt="2"/>
                </a:pPr>
                <a:r>
                  <a:rPr lang="fr-FR" sz="1400" b="1"/>
                  <a:t>CONVERGENCE SPATIALE : </a:t>
                </a:r>
                <a:r>
                  <a:rPr lang="fr-FR" sz="1400"/>
                  <a:t>L’étude de convergence spatiale a été faite en 2 temps, d’abord en intégrant sur le temps (a) puis en fixant à </a:t>
                </a:r>
                <a14:m>
                  <m:oMath xmlns:m="http://schemas.openxmlformats.org/officeDocument/2006/math">
                    <m:r>
                      <a:rPr lang="fr-CA" sz="1400" b="0" i="1" smtClean="0">
                        <a:latin typeface="Cambria Math" panose="02040503050406030204" pitchFamily="18" charset="0"/>
                      </a:rPr>
                      <m:t>𝑡</m:t>
                    </m:r>
                    <m:r>
                      <a:rPr lang="fr-CA" sz="1400" b="0" i="1" smtClean="0">
                        <a:latin typeface="Cambria Math" panose="02040503050406030204" pitchFamily="18" charset="0"/>
                      </a:rPr>
                      <m:t>=</m:t>
                    </m:r>
                    <m:sSub>
                      <m:sSubPr>
                        <m:ctrlPr>
                          <a:rPr lang="fr-CA" sz="1400" b="0" i="1" smtClean="0">
                            <a:latin typeface="Cambria Math" panose="02040503050406030204" pitchFamily="18" charset="0"/>
                          </a:rPr>
                        </m:ctrlPr>
                      </m:sSubPr>
                      <m:e>
                        <m:r>
                          <a:rPr lang="fr-CA" sz="1400" b="0" i="1" smtClean="0">
                            <a:latin typeface="Cambria Math" panose="02040503050406030204" pitchFamily="18" charset="0"/>
                          </a:rPr>
                          <m:t>𝑡</m:t>
                        </m:r>
                      </m:e>
                      <m:sub>
                        <m:r>
                          <a:rPr lang="fr-CA" sz="1400" b="0" i="1" smtClean="0">
                            <a:latin typeface="Cambria Math" panose="02040503050406030204" pitchFamily="18" charset="0"/>
                          </a:rPr>
                          <m:t>𝑓</m:t>
                        </m:r>
                      </m:sub>
                    </m:sSub>
                    <m:r>
                      <a:rPr lang="fr-CA" sz="1400" b="0" i="1" smtClean="0">
                        <a:latin typeface="Cambria Math" panose="02040503050406030204" pitchFamily="18" charset="0"/>
                      </a:rPr>
                      <m:t>/2</m:t>
                    </m:r>
                  </m:oMath>
                </a14:m>
                <a:r>
                  <a:rPr lang="fr-FR" sz="1400"/>
                  <a:t> (b) et à </a:t>
                </a:r>
                <a14:m>
                  <m:oMath xmlns:m="http://schemas.openxmlformats.org/officeDocument/2006/math">
                    <m:r>
                      <a:rPr lang="fr-CA" sz="1400" b="0" i="1" smtClean="0">
                        <a:latin typeface="Cambria Math" panose="02040503050406030204" pitchFamily="18" charset="0"/>
                      </a:rPr>
                      <m:t>𝑡</m:t>
                    </m:r>
                    <m:r>
                      <a:rPr lang="fr-CA" sz="1400" b="0" i="1" smtClean="0">
                        <a:latin typeface="Cambria Math" panose="02040503050406030204" pitchFamily="18" charset="0"/>
                      </a:rPr>
                      <m:t>=</m:t>
                    </m:r>
                    <m:sSub>
                      <m:sSubPr>
                        <m:ctrlPr>
                          <a:rPr lang="fr-CA" sz="1400" b="0" i="1" smtClean="0">
                            <a:latin typeface="Cambria Math" panose="02040503050406030204" pitchFamily="18" charset="0"/>
                          </a:rPr>
                        </m:ctrlPr>
                      </m:sSubPr>
                      <m:e>
                        <m:r>
                          <a:rPr lang="fr-CA" sz="1400" b="0" i="1" smtClean="0">
                            <a:latin typeface="Cambria Math" panose="02040503050406030204" pitchFamily="18" charset="0"/>
                          </a:rPr>
                          <m:t>𝑡</m:t>
                        </m:r>
                      </m:e>
                      <m:sub>
                        <m:r>
                          <a:rPr lang="fr-CA" sz="1400" b="0" i="1" smtClean="0">
                            <a:latin typeface="Cambria Math" panose="02040503050406030204" pitchFamily="18" charset="0"/>
                          </a:rPr>
                          <m:t>𝑓</m:t>
                        </m:r>
                      </m:sub>
                    </m:sSub>
                  </m:oMath>
                </a14:m>
                <a:r>
                  <a:rPr lang="fr-FR" sz="1400"/>
                  <a:t> (c).</a:t>
                </a:r>
              </a:p>
              <a:p>
                <a:pPr marL="285750" indent="-285750" algn="just">
                  <a:buFont typeface="Arial" panose="020B0604020202020204" pitchFamily="34" charset="0"/>
                  <a:buChar char="•"/>
                </a:pPr>
                <a:r>
                  <a:rPr lang="fr-FR" sz="1400" b="1"/>
                  <a:t>Étude 1 : Pour </a:t>
                </a:r>
                <a14:m>
                  <m:oMath xmlns:m="http://schemas.openxmlformats.org/officeDocument/2006/math">
                    <m:r>
                      <a:rPr lang="fr-CA" sz="1400" b="1" i="0" smtClean="0">
                        <a:latin typeface="Cambria Math" panose="02040503050406030204" pitchFamily="18" charset="0"/>
                      </a:rPr>
                      <m:t>𝚫</m:t>
                    </m:r>
                    <m:r>
                      <a:rPr lang="fr-CA" sz="1400" b="1" i="1" smtClean="0">
                        <a:latin typeface="Cambria Math" panose="02040503050406030204" pitchFamily="18" charset="0"/>
                      </a:rPr>
                      <m:t>𝒕</m:t>
                    </m:r>
                    <m:r>
                      <a:rPr lang="fr-CA" sz="1400" b="1" i="1" smtClean="0">
                        <a:latin typeface="Cambria Math" panose="02040503050406030204" pitchFamily="18" charset="0"/>
                      </a:rPr>
                      <m:t>=</m:t>
                    </m:r>
                    <m:r>
                      <a:rPr lang="fr-CA" sz="1400" b="1" i="1" smtClean="0">
                        <a:latin typeface="Cambria Math" panose="02040503050406030204" pitchFamily="18" charset="0"/>
                      </a:rPr>
                      <m:t>𝟓</m:t>
                    </m:r>
                    <m:r>
                      <a:rPr lang="fr-CA" sz="1400" b="1" i="1" smtClean="0">
                        <a:latin typeface="Cambria Math" panose="02040503050406030204" pitchFamily="18" charset="0"/>
                      </a:rPr>
                      <m:t>𝑬</m:t>
                    </m:r>
                    <m:r>
                      <a:rPr lang="fr-CA" sz="1400" b="1" i="1" smtClean="0">
                        <a:latin typeface="Cambria Math" panose="02040503050406030204" pitchFamily="18" charset="0"/>
                      </a:rPr>
                      <m:t>𝟏</m:t>
                    </m:r>
                  </m:oMath>
                </a14:m>
                <a:r>
                  <a:rPr lang="fr-FR" sz="1400" b="1"/>
                  <a:t> s, </a:t>
                </a:r>
                <a14:m>
                  <m:oMath xmlns:m="http://schemas.openxmlformats.org/officeDocument/2006/math">
                    <m:sSub>
                      <m:sSubPr>
                        <m:ctrlPr>
                          <a:rPr lang="fr-CA" sz="1400" b="1" i="1" smtClean="0">
                            <a:latin typeface="Cambria Math" panose="02040503050406030204" pitchFamily="18" charset="0"/>
                          </a:rPr>
                        </m:ctrlPr>
                      </m:sSubPr>
                      <m:e>
                        <m:r>
                          <a:rPr lang="fr-CA" sz="1400" b="1" i="1" smtClean="0">
                            <a:latin typeface="Cambria Math" panose="02040503050406030204" pitchFamily="18" charset="0"/>
                          </a:rPr>
                          <m:t>𝒕</m:t>
                        </m:r>
                      </m:e>
                      <m:sub>
                        <m:r>
                          <a:rPr lang="fr-CA" sz="1400" b="1" i="1" smtClean="0">
                            <a:latin typeface="Cambria Math" panose="02040503050406030204" pitchFamily="18" charset="0"/>
                          </a:rPr>
                          <m:t>𝒇</m:t>
                        </m:r>
                      </m:sub>
                    </m:sSub>
                    <m:r>
                      <a:rPr lang="fr-CA" sz="1400" b="1" i="1" smtClean="0">
                        <a:latin typeface="Cambria Math" panose="02040503050406030204" pitchFamily="18" charset="0"/>
                      </a:rPr>
                      <m:t>=</m:t>
                    </m:r>
                    <m:r>
                      <a:rPr lang="fr-CA" sz="1400" b="1" i="1" smtClean="0">
                        <a:latin typeface="Cambria Math" panose="02040503050406030204" pitchFamily="18" charset="0"/>
                      </a:rPr>
                      <m:t>𝟏</m:t>
                    </m:r>
                    <m:r>
                      <a:rPr lang="fr-CA" sz="1400" b="1" i="1" smtClean="0">
                        <a:latin typeface="Cambria Math" panose="02040503050406030204" pitchFamily="18" charset="0"/>
                      </a:rPr>
                      <m:t>𝑬</m:t>
                    </m:r>
                    <m:r>
                      <a:rPr lang="fr-CA" sz="1400" b="1" i="1" smtClean="0">
                        <a:latin typeface="Cambria Math" panose="02040503050406030204" pitchFamily="18" charset="0"/>
                      </a:rPr>
                      <m:t>𝟓</m:t>
                    </m:r>
                  </m:oMath>
                </a14:m>
                <a:r>
                  <a:rPr lang="fr-FR" sz="1400" b="1"/>
                  <a:t> s et </a:t>
                </a:r>
                <a14:m>
                  <m:oMath xmlns:m="http://schemas.openxmlformats.org/officeDocument/2006/math">
                    <m:r>
                      <a:rPr lang="fr-CA" sz="1400" b="1" i="1" smtClean="0">
                        <a:latin typeface="Cambria Math" panose="02040503050406030204" pitchFamily="18" charset="0"/>
                      </a:rPr>
                      <m:t>𝑵</m:t>
                    </m:r>
                    <m:r>
                      <a:rPr lang="fr-CA" sz="1400" b="1" i="1" smtClean="0">
                        <a:latin typeface="Cambria Math" panose="02040503050406030204" pitchFamily="18" charset="0"/>
                      </a:rPr>
                      <m:t>∈</m:t>
                    </m:r>
                    <m:d>
                      <m:dPr>
                        <m:begChr m:val="{"/>
                        <m:endChr m:val="}"/>
                        <m:ctrlPr>
                          <a:rPr lang="fr-CA" sz="1400" b="1" i="1" smtClean="0">
                            <a:latin typeface="Cambria Math" panose="02040503050406030204" pitchFamily="18" charset="0"/>
                          </a:rPr>
                        </m:ctrlPr>
                      </m:dPr>
                      <m:e>
                        <m:r>
                          <a:rPr lang="fr-CA" sz="1400" b="1" i="1" smtClean="0">
                            <a:latin typeface="Cambria Math" panose="02040503050406030204" pitchFamily="18" charset="0"/>
                          </a:rPr>
                          <m:t>𝟖𝟎</m:t>
                        </m:r>
                        <m:r>
                          <a:rPr lang="fr-CA" sz="1400" b="1" i="1" smtClean="0">
                            <a:latin typeface="Cambria Math" panose="02040503050406030204" pitchFamily="18" charset="0"/>
                          </a:rPr>
                          <m:t>, </m:t>
                        </m:r>
                        <m:r>
                          <a:rPr lang="fr-CA" sz="1400" b="1" i="1" smtClean="0">
                            <a:latin typeface="Cambria Math" panose="02040503050406030204" pitchFamily="18" charset="0"/>
                          </a:rPr>
                          <m:t>𝟏𝟔𝟎</m:t>
                        </m:r>
                        <m:r>
                          <a:rPr lang="fr-CA" sz="1400" b="1" i="1" smtClean="0">
                            <a:latin typeface="Cambria Math" panose="02040503050406030204" pitchFamily="18" charset="0"/>
                          </a:rPr>
                          <m:t>, </m:t>
                        </m:r>
                        <m:r>
                          <a:rPr lang="fr-CA" sz="1400" b="1" i="1" smtClean="0">
                            <a:latin typeface="Cambria Math" panose="02040503050406030204" pitchFamily="18" charset="0"/>
                          </a:rPr>
                          <m:t>𝟑𝟐𝟎</m:t>
                        </m:r>
                        <m:r>
                          <a:rPr lang="fr-CA" sz="1400" b="1" i="1" smtClean="0">
                            <a:latin typeface="Cambria Math" panose="02040503050406030204" pitchFamily="18" charset="0"/>
                          </a:rPr>
                          <m:t>, </m:t>
                        </m:r>
                        <m:r>
                          <a:rPr lang="fr-CA" sz="1400" b="1" i="1" smtClean="0">
                            <a:latin typeface="Cambria Math" panose="02040503050406030204" pitchFamily="18" charset="0"/>
                          </a:rPr>
                          <m:t>𝟔𝟒𝟎</m:t>
                        </m:r>
                      </m:e>
                    </m:d>
                  </m:oMath>
                </a14:m>
                <a:r>
                  <a:rPr lang="fr-FR" sz="1400" b="1"/>
                  <a:t>, on obtient :</a:t>
                </a:r>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marL="285750" indent="-285750" algn="just">
                  <a:buFont typeface="Arial" panose="020B0604020202020204" pitchFamily="34" charset="0"/>
                  <a:buChar char="•"/>
                </a:pPr>
                <a:r>
                  <a:rPr lang="fr-FR" sz="1400" b="1"/>
                  <a:t>Étude 2 : Pour </a:t>
                </a:r>
                <a14:m>
                  <m:oMath xmlns:m="http://schemas.openxmlformats.org/officeDocument/2006/math">
                    <m:r>
                      <a:rPr lang="fr-CA" sz="1400" b="1" i="0" smtClean="0">
                        <a:latin typeface="Cambria Math" panose="02040503050406030204" pitchFamily="18" charset="0"/>
                      </a:rPr>
                      <m:t>𝚫</m:t>
                    </m:r>
                    <m:r>
                      <a:rPr lang="fr-CA" sz="1400" b="1" i="1" smtClean="0">
                        <a:latin typeface="Cambria Math" panose="02040503050406030204" pitchFamily="18" charset="0"/>
                      </a:rPr>
                      <m:t>𝒕</m:t>
                    </m:r>
                    <m:r>
                      <a:rPr lang="fr-CA" sz="1400" b="1" i="1" smtClean="0">
                        <a:latin typeface="Cambria Math" panose="02040503050406030204" pitchFamily="18" charset="0"/>
                      </a:rPr>
                      <m:t>=</m:t>
                    </m:r>
                    <m:r>
                      <a:rPr lang="fr-CA" sz="1400" b="1" i="1" smtClean="0">
                        <a:latin typeface="Cambria Math" panose="02040503050406030204" pitchFamily="18" charset="0"/>
                      </a:rPr>
                      <m:t>𝟓</m:t>
                    </m:r>
                    <m:r>
                      <a:rPr lang="fr-CA" sz="1400" b="1" i="1" smtClean="0">
                        <a:latin typeface="Cambria Math" panose="02040503050406030204" pitchFamily="18" charset="0"/>
                      </a:rPr>
                      <m:t>𝑬</m:t>
                    </m:r>
                    <m:r>
                      <a:rPr lang="fr-CA" sz="1400" b="1" i="1" smtClean="0">
                        <a:latin typeface="Cambria Math" panose="02040503050406030204" pitchFamily="18" charset="0"/>
                      </a:rPr>
                      <m:t>𝟔</m:t>
                    </m:r>
                  </m:oMath>
                </a14:m>
                <a:r>
                  <a:rPr lang="fr-FR" sz="1400" b="1"/>
                  <a:t> s, </a:t>
                </a:r>
                <a14:m>
                  <m:oMath xmlns:m="http://schemas.openxmlformats.org/officeDocument/2006/math">
                    <m:sSub>
                      <m:sSubPr>
                        <m:ctrlPr>
                          <a:rPr lang="fr-CA" sz="1400" b="1" i="1" smtClean="0">
                            <a:latin typeface="Cambria Math" panose="02040503050406030204" pitchFamily="18" charset="0"/>
                          </a:rPr>
                        </m:ctrlPr>
                      </m:sSubPr>
                      <m:e>
                        <m:r>
                          <a:rPr lang="fr-CA" sz="1400" b="1" i="1" smtClean="0">
                            <a:latin typeface="Cambria Math" panose="02040503050406030204" pitchFamily="18" charset="0"/>
                          </a:rPr>
                          <m:t>𝒕</m:t>
                        </m:r>
                      </m:e>
                      <m:sub>
                        <m:r>
                          <a:rPr lang="fr-CA" sz="1400" b="1" i="1" smtClean="0">
                            <a:latin typeface="Cambria Math" panose="02040503050406030204" pitchFamily="18" charset="0"/>
                          </a:rPr>
                          <m:t>𝒇</m:t>
                        </m:r>
                      </m:sub>
                    </m:sSub>
                    <m:r>
                      <a:rPr lang="fr-CA" sz="1400" b="1" i="1" smtClean="0">
                        <a:latin typeface="Cambria Math" panose="02040503050406030204" pitchFamily="18" charset="0"/>
                      </a:rPr>
                      <m:t>=</m:t>
                    </m:r>
                    <m:r>
                      <a:rPr lang="fr-CA" sz="1400" b="1" i="1" smtClean="0">
                        <a:latin typeface="Cambria Math" panose="02040503050406030204" pitchFamily="18" charset="0"/>
                      </a:rPr>
                      <m:t>𝟏</m:t>
                    </m:r>
                    <m:r>
                      <a:rPr lang="fr-CA" sz="1400" b="1" i="1" smtClean="0">
                        <a:latin typeface="Cambria Math" panose="02040503050406030204" pitchFamily="18" charset="0"/>
                      </a:rPr>
                      <m:t>𝑬</m:t>
                    </m:r>
                    <m:r>
                      <a:rPr lang="fr-CA" sz="1400" b="1" i="1" smtClean="0">
                        <a:latin typeface="Cambria Math" panose="02040503050406030204" pitchFamily="18" charset="0"/>
                      </a:rPr>
                      <m:t>𝟏𝟎</m:t>
                    </m:r>
                  </m:oMath>
                </a14:m>
                <a:r>
                  <a:rPr lang="fr-FR" sz="1400" b="1"/>
                  <a:t> s  et </a:t>
                </a:r>
                <a14:m>
                  <m:oMath xmlns:m="http://schemas.openxmlformats.org/officeDocument/2006/math">
                    <m:r>
                      <a:rPr lang="fr-CA" sz="1400" b="1" i="1">
                        <a:latin typeface="Cambria Math" panose="02040503050406030204" pitchFamily="18" charset="0"/>
                      </a:rPr>
                      <m:t>𝑵</m:t>
                    </m:r>
                    <m:r>
                      <a:rPr lang="fr-CA" sz="1400" b="1" i="1">
                        <a:latin typeface="Cambria Math" panose="02040503050406030204" pitchFamily="18" charset="0"/>
                      </a:rPr>
                      <m:t>∈</m:t>
                    </m:r>
                    <m:d>
                      <m:dPr>
                        <m:begChr m:val="{"/>
                        <m:endChr m:val="}"/>
                        <m:ctrlPr>
                          <a:rPr lang="fr-CA" sz="1400" b="1" i="1">
                            <a:latin typeface="Cambria Math" panose="02040503050406030204" pitchFamily="18" charset="0"/>
                          </a:rPr>
                        </m:ctrlPr>
                      </m:dPr>
                      <m:e>
                        <m:r>
                          <a:rPr lang="fr-CA" sz="1400" b="1" i="1">
                            <a:latin typeface="Cambria Math" panose="02040503050406030204" pitchFamily="18" charset="0"/>
                          </a:rPr>
                          <m:t>𝟖𝟎</m:t>
                        </m:r>
                        <m:r>
                          <a:rPr lang="fr-CA" sz="1400" b="1" i="1">
                            <a:latin typeface="Cambria Math" panose="02040503050406030204" pitchFamily="18" charset="0"/>
                          </a:rPr>
                          <m:t>, </m:t>
                        </m:r>
                        <m:r>
                          <a:rPr lang="fr-CA" sz="1400" b="1" i="1">
                            <a:latin typeface="Cambria Math" panose="02040503050406030204" pitchFamily="18" charset="0"/>
                          </a:rPr>
                          <m:t>𝟏𝟔𝟎</m:t>
                        </m:r>
                        <m:r>
                          <a:rPr lang="fr-CA" sz="1400" b="1" i="1">
                            <a:latin typeface="Cambria Math" panose="02040503050406030204" pitchFamily="18" charset="0"/>
                          </a:rPr>
                          <m:t>, </m:t>
                        </m:r>
                        <m:r>
                          <a:rPr lang="fr-CA" sz="1400" b="1" i="1">
                            <a:latin typeface="Cambria Math" panose="02040503050406030204" pitchFamily="18" charset="0"/>
                          </a:rPr>
                          <m:t>𝟑𝟐𝟎</m:t>
                        </m:r>
                        <m:r>
                          <a:rPr lang="fr-CA" sz="1400" b="1" i="1">
                            <a:latin typeface="Cambria Math" panose="02040503050406030204" pitchFamily="18" charset="0"/>
                          </a:rPr>
                          <m:t>, </m:t>
                        </m:r>
                        <m:r>
                          <a:rPr lang="fr-CA" sz="1400" b="1" i="1">
                            <a:latin typeface="Cambria Math" panose="02040503050406030204" pitchFamily="18" charset="0"/>
                          </a:rPr>
                          <m:t>𝟔𝟒𝟎</m:t>
                        </m:r>
                        <m:r>
                          <a:rPr lang="fr-CA" sz="1400" b="1" i="1" smtClean="0">
                            <a:latin typeface="Cambria Math" panose="02040503050406030204" pitchFamily="18" charset="0"/>
                          </a:rPr>
                          <m:t>, </m:t>
                        </m:r>
                        <m:r>
                          <a:rPr lang="fr-CA" sz="1400" b="1" i="1" smtClean="0">
                            <a:latin typeface="Cambria Math" panose="02040503050406030204" pitchFamily="18" charset="0"/>
                          </a:rPr>
                          <m:t>𝟏𝟐𝟖𝟎</m:t>
                        </m:r>
                      </m:e>
                    </m:d>
                  </m:oMath>
                </a14:m>
                <a:r>
                  <a:rPr lang="fr-FR" sz="1400" b="1"/>
                  <a:t>, on obtient:</a:t>
                </a:r>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p:txBody>
          </p:sp>
        </mc:Choice>
        <mc:Fallback>
          <p:sp>
            <p:nvSpPr>
              <p:cNvPr id="11" name="ZoneTexte 10">
                <a:extLst>
                  <a:ext uri="{FF2B5EF4-FFF2-40B4-BE49-F238E27FC236}">
                    <a16:creationId xmlns:a16="http://schemas.microsoft.com/office/drawing/2014/main" id="{4422598F-FA0B-8E3B-7EC6-763EA90531A9}"/>
                  </a:ext>
                </a:extLst>
              </p:cNvPr>
              <p:cNvSpPr txBox="1">
                <a:spLocks noRot="1" noChangeAspect="1" noMove="1" noResize="1" noEditPoints="1" noAdjustHandles="1" noChangeArrowheads="1" noChangeShapeType="1" noTextEdit="1"/>
              </p:cNvSpPr>
              <p:nvPr/>
            </p:nvSpPr>
            <p:spPr>
              <a:xfrm>
                <a:off x="3303270" y="1045577"/>
                <a:ext cx="8801100" cy="5745612"/>
              </a:xfrm>
              <a:prstGeom prst="rect">
                <a:avLst/>
              </a:prstGeom>
              <a:blipFill>
                <a:blip r:embed="rId3"/>
                <a:stretch>
                  <a:fillRect l="-277" t="-318" r="-208"/>
                </a:stretch>
              </a:blipFill>
            </p:spPr>
            <p:txBody>
              <a:bodyPr/>
              <a:lstStyle/>
              <a:p>
                <a:r>
                  <a:rPr lang="en-US">
                    <a:noFill/>
                  </a:rPr>
                  <a:t> </a:t>
                </a:r>
              </a:p>
            </p:txBody>
          </p:sp>
        </mc:Fallback>
      </mc:AlternateContent>
      <p:pic>
        <p:nvPicPr>
          <p:cNvPr id="12" name="Image 11">
            <a:extLst>
              <a:ext uri="{FF2B5EF4-FFF2-40B4-BE49-F238E27FC236}">
                <a16:creationId xmlns:a16="http://schemas.microsoft.com/office/drawing/2014/main" id="{90119319-8F1E-AC25-C2DE-20EAB8887B54}"/>
              </a:ext>
            </a:extLst>
          </p:cNvPr>
          <p:cNvPicPr>
            <a:picLocks noChangeAspect="1"/>
          </p:cNvPicPr>
          <p:nvPr/>
        </p:nvPicPr>
        <p:blipFill rotWithShape="1">
          <a:blip r:embed="rId4"/>
          <a:srcRect t="4874" r="5972"/>
          <a:stretch/>
        </p:blipFill>
        <p:spPr>
          <a:xfrm>
            <a:off x="3358681" y="4497757"/>
            <a:ext cx="2899921" cy="2200323"/>
          </a:xfrm>
          <a:prstGeom prst="rect">
            <a:avLst/>
          </a:prstGeom>
        </p:spPr>
      </p:pic>
      <p:sp>
        <p:nvSpPr>
          <p:cNvPr id="6" name="Espace réservé du numéro de diapositive 5">
            <a:extLst>
              <a:ext uri="{FF2B5EF4-FFF2-40B4-BE49-F238E27FC236}">
                <a16:creationId xmlns:a16="http://schemas.microsoft.com/office/drawing/2014/main" id="{C9685714-910B-D1AF-7747-C8B0BC59A3CD}"/>
              </a:ext>
            </a:extLst>
          </p:cNvPr>
          <p:cNvSpPr>
            <a:spLocks noGrp="1"/>
          </p:cNvSpPr>
          <p:nvPr>
            <p:ph type="sldNum" sz="quarter" idx="12"/>
          </p:nvPr>
        </p:nvSpPr>
        <p:spPr/>
        <p:txBody>
          <a:bodyPr/>
          <a:lstStyle/>
          <a:p>
            <a:fld id="{BE15108C-154A-4A5A-9C05-91A49A422BA7}" type="slidenum">
              <a:rPr lang="en-US" smtClean="0"/>
              <a:t>3</a:t>
            </a:fld>
            <a:endParaRPr lang="en-US"/>
          </a:p>
        </p:txBody>
      </p:sp>
      <p:pic>
        <p:nvPicPr>
          <p:cNvPr id="14" name="Image 13">
            <a:extLst>
              <a:ext uri="{FF2B5EF4-FFF2-40B4-BE49-F238E27FC236}">
                <a16:creationId xmlns:a16="http://schemas.microsoft.com/office/drawing/2014/main" id="{8DD77C26-8CFB-B407-EBA7-A73E54E5E9AF}"/>
              </a:ext>
            </a:extLst>
          </p:cNvPr>
          <p:cNvPicPr>
            <a:picLocks noChangeAspect="1"/>
          </p:cNvPicPr>
          <p:nvPr/>
        </p:nvPicPr>
        <p:blipFill rotWithShape="1">
          <a:blip r:embed="rId5"/>
          <a:srcRect l="2196" t="5914" r="6435" b="1478"/>
          <a:stretch/>
        </p:blipFill>
        <p:spPr>
          <a:xfrm>
            <a:off x="6281462" y="4493643"/>
            <a:ext cx="2899922" cy="2204437"/>
          </a:xfrm>
          <a:prstGeom prst="rect">
            <a:avLst/>
          </a:prstGeom>
        </p:spPr>
      </p:pic>
      <p:sp>
        <p:nvSpPr>
          <p:cNvPr id="15" name="Rectangle 14">
            <a:extLst>
              <a:ext uri="{FF2B5EF4-FFF2-40B4-BE49-F238E27FC236}">
                <a16:creationId xmlns:a16="http://schemas.microsoft.com/office/drawing/2014/main" id="{3C85D454-3492-F0B5-C9D5-784EA9EAB9E5}"/>
              </a:ext>
            </a:extLst>
          </p:cNvPr>
          <p:cNvSpPr/>
          <p:nvPr/>
        </p:nvSpPr>
        <p:spPr>
          <a:xfrm>
            <a:off x="7309598" y="4614040"/>
            <a:ext cx="1730829" cy="132588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4D5D72B6-2A05-4EA5-A3F3-F7F6E7562A51}"/>
              </a:ext>
            </a:extLst>
          </p:cNvPr>
          <p:cNvPicPr>
            <a:picLocks noChangeAspect="1"/>
          </p:cNvPicPr>
          <p:nvPr/>
        </p:nvPicPr>
        <p:blipFill rotWithShape="1">
          <a:blip r:embed="rId6"/>
          <a:srcRect l="2196" t="4784" r="7609" b="1740"/>
          <a:stretch/>
        </p:blipFill>
        <p:spPr>
          <a:xfrm>
            <a:off x="9234268" y="4484269"/>
            <a:ext cx="2830774" cy="2200323"/>
          </a:xfrm>
          <a:prstGeom prst="rect">
            <a:avLst/>
          </a:prstGeom>
        </p:spPr>
      </p:pic>
      <p:pic>
        <p:nvPicPr>
          <p:cNvPr id="19" name="Image 18">
            <a:extLst>
              <a:ext uri="{FF2B5EF4-FFF2-40B4-BE49-F238E27FC236}">
                <a16:creationId xmlns:a16="http://schemas.microsoft.com/office/drawing/2014/main" id="{64BEBECD-4B8A-00A2-99FA-65A7CEBBBC1A}"/>
              </a:ext>
            </a:extLst>
          </p:cNvPr>
          <p:cNvPicPr>
            <a:picLocks noChangeAspect="1"/>
          </p:cNvPicPr>
          <p:nvPr/>
        </p:nvPicPr>
        <p:blipFill rotWithShape="1">
          <a:blip r:embed="rId7"/>
          <a:srcRect l="1563" t="4288" r="6782"/>
          <a:stretch/>
        </p:blipFill>
        <p:spPr>
          <a:xfrm>
            <a:off x="3410670" y="1799302"/>
            <a:ext cx="2806145" cy="2197786"/>
          </a:xfrm>
          <a:prstGeom prst="rect">
            <a:avLst/>
          </a:prstGeom>
        </p:spPr>
      </p:pic>
      <p:pic>
        <p:nvPicPr>
          <p:cNvPr id="23" name="Image 22">
            <a:extLst>
              <a:ext uri="{FF2B5EF4-FFF2-40B4-BE49-F238E27FC236}">
                <a16:creationId xmlns:a16="http://schemas.microsoft.com/office/drawing/2014/main" id="{4115B153-F95A-8374-D6CC-222FD68A97B9}"/>
              </a:ext>
            </a:extLst>
          </p:cNvPr>
          <p:cNvPicPr>
            <a:picLocks noChangeAspect="1"/>
          </p:cNvPicPr>
          <p:nvPr/>
        </p:nvPicPr>
        <p:blipFill rotWithShape="1">
          <a:blip r:embed="rId8"/>
          <a:srcRect l="1336" t="5346" r="6748"/>
          <a:stretch/>
        </p:blipFill>
        <p:spPr>
          <a:xfrm>
            <a:off x="6258602" y="1757385"/>
            <a:ext cx="2899921" cy="2239703"/>
          </a:xfrm>
          <a:prstGeom prst="rect">
            <a:avLst/>
          </a:prstGeom>
        </p:spPr>
      </p:pic>
      <p:sp>
        <p:nvSpPr>
          <p:cNvPr id="24" name="Rectangle 23">
            <a:extLst>
              <a:ext uri="{FF2B5EF4-FFF2-40B4-BE49-F238E27FC236}">
                <a16:creationId xmlns:a16="http://schemas.microsoft.com/office/drawing/2014/main" id="{3ADB0237-EE03-DC28-14E3-BE2722754775}"/>
              </a:ext>
            </a:extLst>
          </p:cNvPr>
          <p:cNvSpPr/>
          <p:nvPr/>
        </p:nvSpPr>
        <p:spPr>
          <a:xfrm>
            <a:off x="7309598" y="1945341"/>
            <a:ext cx="1730829" cy="160468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40E88FDE-0E98-28E0-7D82-45F033F1C1EA}"/>
              </a:ext>
            </a:extLst>
          </p:cNvPr>
          <p:cNvSpPr txBox="1"/>
          <p:nvPr/>
        </p:nvSpPr>
        <p:spPr>
          <a:xfrm>
            <a:off x="3410670" y="1781806"/>
            <a:ext cx="359394" cy="261610"/>
          </a:xfrm>
          <a:prstGeom prst="rect">
            <a:avLst/>
          </a:prstGeom>
          <a:noFill/>
        </p:spPr>
        <p:txBody>
          <a:bodyPr wrap="none" rtlCol="0">
            <a:spAutoFit/>
          </a:bodyPr>
          <a:lstStyle/>
          <a:p>
            <a:r>
              <a:rPr lang="fr-FR" sz="1100"/>
              <a:t>(a)</a:t>
            </a:r>
          </a:p>
        </p:txBody>
      </p:sp>
      <p:sp>
        <p:nvSpPr>
          <p:cNvPr id="26" name="ZoneTexte 25">
            <a:extLst>
              <a:ext uri="{FF2B5EF4-FFF2-40B4-BE49-F238E27FC236}">
                <a16:creationId xmlns:a16="http://schemas.microsoft.com/office/drawing/2014/main" id="{E261B4FE-6ED5-DDF1-75E6-D6D93AEF601D}"/>
              </a:ext>
            </a:extLst>
          </p:cNvPr>
          <p:cNvSpPr txBox="1"/>
          <p:nvPr/>
        </p:nvSpPr>
        <p:spPr>
          <a:xfrm>
            <a:off x="3390081" y="4483235"/>
            <a:ext cx="359394" cy="261610"/>
          </a:xfrm>
          <a:prstGeom prst="rect">
            <a:avLst/>
          </a:prstGeom>
          <a:noFill/>
        </p:spPr>
        <p:txBody>
          <a:bodyPr wrap="none" rtlCol="0">
            <a:spAutoFit/>
          </a:bodyPr>
          <a:lstStyle/>
          <a:p>
            <a:r>
              <a:rPr lang="fr-FR" sz="1100"/>
              <a:t>(a)</a:t>
            </a:r>
          </a:p>
        </p:txBody>
      </p:sp>
      <p:sp>
        <p:nvSpPr>
          <p:cNvPr id="27" name="ZoneTexte 26">
            <a:extLst>
              <a:ext uri="{FF2B5EF4-FFF2-40B4-BE49-F238E27FC236}">
                <a16:creationId xmlns:a16="http://schemas.microsoft.com/office/drawing/2014/main" id="{91DC6556-FE88-D89F-3360-21694A728C97}"/>
              </a:ext>
            </a:extLst>
          </p:cNvPr>
          <p:cNvSpPr txBox="1"/>
          <p:nvPr/>
        </p:nvSpPr>
        <p:spPr>
          <a:xfrm>
            <a:off x="6228931" y="1757197"/>
            <a:ext cx="364202" cy="261610"/>
          </a:xfrm>
          <a:prstGeom prst="rect">
            <a:avLst/>
          </a:prstGeom>
          <a:noFill/>
        </p:spPr>
        <p:txBody>
          <a:bodyPr wrap="none" rtlCol="0">
            <a:spAutoFit/>
          </a:bodyPr>
          <a:lstStyle/>
          <a:p>
            <a:r>
              <a:rPr lang="fr-FR" sz="1100"/>
              <a:t>(b)</a:t>
            </a:r>
          </a:p>
        </p:txBody>
      </p:sp>
      <p:sp>
        <p:nvSpPr>
          <p:cNvPr id="28" name="ZoneTexte 27">
            <a:extLst>
              <a:ext uri="{FF2B5EF4-FFF2-40B4-BE49-F238E27FC236}">
                <a16:creationId xmlns:a16="http://schemas.microsoft.com/office/drawing/2014/main" id="{2E9308E4-873D-807F-F660-5645176938D5}"/>
              </a:ext>
            </a:extLst>
          </p:cNvPr>
          <p:cNvSpPr txBox="1"/>
          <p:nvPr/>
        </p:nvSpPr>
        <p:spPr>
          <a:xfrm>
            <a:off x="6281462" y="4459379"/>
            <a:ext cx="364202" cy="261610"/>
          </a:xfrm>
          <a:prstGeom prst="rect">
            <a:avLst/>
          </a:prstGeom>
          <a:noFill/>
        </p:spPr>
        <p:txBody>
          <a:bodyPr wrap="none" rtlCol="0">
            <a:spAutoFit/>
          </a:bodyPr>
          <a:lstStyle/>
          <a:p>
            <a:r>
              <a:rPr lang="fr-FR" sz="1100"/>
              <a:t>(b)</a:t>
            </a:r>
          </a:p>
        </p:txBody>
      </p:sp>
      <p:pic>
        <p:nvPicPr>
          <p:cNvPr id="30" name="Image 29">
            <a:extLst>
              <a:ext uri="{FF2B5EF4-FFF2-40B4-BE49-F238E27FC236}">
                <a16:creationId xmlns:a16="http://schemas.microsoft.com/office/drawing/2014/main" id="{8FFFF55A-BD15-1990-CBD8-849947452E87}"/>
              </a:ext>
            </a:extLst>
          </p:cNvPr>
          <p:cNvPicPr>
            <a:picLocks noChangeAspect="1"/>
          </p:cNvPicPr>
          <p:nvPr/>
        </p:nvPicPr>
        <p:blipFill rotWithShape="1">
          <a:blip r:embed="rId9"/>
          <a:srcRect l="2196" t="4887" r="8107" b="2225"/>
          <a:stretch/>
        </p:blipFill>
        <p:spPr>
          <a:xfrm>
            <a:off x="9200310" y="1778517"/>
            <a:ext cx="2883731" cy="2239703"/>
          </a:xfrm>
          <a:prstGeom prst="rect">
            <a:avLst/>
          </a:prstGeom>
        </p:spPr>
      </p:pic>
      <p:sp>
        <p:nvSpPr>
          <p:cNvPr id="31" name="Rectangle 30">
            <a:extLst>
              <a:ext uri="{FF2B5EF4-FFF2-40B4-BE49-F238E27FC236}">
                <a16:creationId xmlns:a16="http://schemas.microsoft.com/office/drawing/2014/main" id="{4A491B87-EC6C-B519-4C89-D6AEB9F3ED7A}"/>
              </a:ext>
            </a:extLst>
          </p:cNvPr>
          <p:cNvSpPr/>
          <p:nvPr/>
        </p:nvSpPr>
        <p:spPr>
          <a:xfrm>
            <a:off x="10261057" y="2018807"/>
            <a:ext cx="1730829" cy="149848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68AE469E-619A-847C-EEAA-66B72C74F7B1}"/>
              </a:ext>
            </a:extLst>
          </p:cNvPr>
          <p:cNvSpPr txBox="1"/>
          <p:nvPr/>
        </p:nvSpPr>
        <p:spPr>
          <a:xfrm>
            <a:off x="9188194" y="1704789"/>
            <a:ext cx="354584" cy="261610"/>
          </a:xfrm>
          <a:prstGeom prst="rect">
            <a:avLst/>
          </a:prstGeom>
          <a:noFill/>
        </p:spPr>
        <p:txBody>
          <a:bodyPr wrap="none" rtlCol="0">
            <a:spAutoFit/>
          </a:bodyPr>
          <a:lstStyle/>
          <a:p>
            <a:r>
              <a:rPr lang="fr-FR" sz="1100"/>
              <a:t>(c)</a:t>
            </a:r>
          </a:p>
        </p:txBody>
      </p:sp>
      <p:sp>
        <p:nvSpPr>
          <p:cNvPr id="33" name="ZoneTexte 32">
            <a:extLst>
              <a:ext uri="{FF2B5EF4-FFF2-40B4-BE49-F238E27FC236}">
                <a16:creationId xmlns:a16="http://schemas.microsoft.com/office/drawing/2014/main" id="{A95E5ABA-2C72-5F31-A9CF-B95CFE3D3748}"/>
              </a:ext>
            </a:extLst>
          </p:cNvPr>
          <p:cNvSpPr txBox="1"/>
          <p:nvPr/>
        </p:nvSpPr>
        <p:spPr>
          <a:xfrm>
            <a:off x="9188194" y="4429881"/>
            <a:ext cx="354584" cy="261610"/>
          </a:xfrm>
          <a:prstGeom prst="rect">
            <a:avLst/>
          </a:prstGeom>
          <a:noFill/>
        </p:spPr>
        <p:txBody>
          <a:bodyPr wrap="none" rtlCol="0">
            <a:spAutoFit/>
          </a:bodyPr>
          <a:lstStyle/>
          <a:p>
            <a:r>
              <a:rPr lang="fr-FR" sz="1100"/>
              <a:t>(c)</a:t>
            </a:r>
          </a:p>
        </p:txBody>
      </p:sp>
      <p:pic>
        <p:nvPicPr>
          <p:cNvPr id="7" name="Image 6" descr="Une image contenant texte, ligne, Tracé, diagramme&#10;&#10;Description générée automatiquement">
            <a:extLst>
              <a:ext uri="{FF2B5EF4-FFF2-40B4-BE49-F238E27FC236}">
                <a16:creationId xmlns:a16="http://schemas.microsoft.com/office/drawing/2014/main" id="{8C8DB54D-F352-4901-531F-FADC115BEFE0}"/>
              </a:ext>
            </a:extLst>
          </p:cNvPr>
          <p:cNvPicPr>
            <a:picLocks noChangeAspect="1"/>
          </p:cNvPicPr>
          <p:nvPr/>
        </p:nvPicPr>
        <p:blipFill rotWithShape="1">
          <a:blip r:embed="rId10"/>
          <a:srcRect l="3309" t="4490" r="6863" b="1378"/>
          <a:stretch/>
        </p:blipFill>
        <p:spPr>
          <a:xfrm>
            <a:off x="556591" y="2124027"/>
            <a:ext cx="2216305" cy="1548335"/>
          </a:xfrm>
          <a:prstGeom prst="rect">
            <a:avLst/>
          </a:prstGeom>
        </p:spPr>
      </p:pic>
    </p:spTree>
    <p:extLst>
      <p:ext uri="{BB962C8B-B14F-4D97-AF65-F5344CB8AC3E}">
        <p14:creationId xmlns:p14="http://schemas.microsoft.com/office/powerpoint/2010/main" val="1611136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843F8-4A83-7832-E9B6-04E6F1F59A4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6A6E29D-2233-DFE1-8C2B-A7D03C847490}"/>
              </a:ext>
            </a:extLst>
          </p:cNvPr>
          <p:cNvSpPr>
            <a:spLocks noGrp="1"/>
          </p:cNvSpPr>
          <p:nvPr>
            <p:ph type="title"/>
          </p:nvPr>
        </p:nvSpPr>
        <p:spPr>
          <a:xfrm>
            <a:off x="593106" y="347640"/>
            <a:ext cx="11389693" cy="605793"/>
          </a:xfrm>
        </p:spPr>
        <p:txBody>
          <a:bodyPr>
            <a:normAutofit fontScale="90000"/>
          </a:bodyPr>
          <a:lstStyle/>
          <a:p>
            <a:r>
              <a:rPr lang="fr-FR" b="1"/>
              <a:t>A. Comparaison avec COMSOL </a:t>
            </a:r>
            <a:r>
              <a:rPr lang="fr-FR" b="1" err="1"/>
              <a:t>Multiphysics</a:t>
            </a:r>
            <a:endParaRPr lang="fr-FR" b="1"/>
          </a:p>
        </p:txBody>
      </p:sp>
      <p:sp>
        <p:nvSpPr>
          <p:cNvPr id="4" name="Espace réservé de la date 3">
            <a:extLst>
              <a:ext uri="{FF2B5EF4-FFF2-40B4-BE49-F238E27FC236}">
                <a16:creationId xmlns:a16="http://schemas.microsoft.com/office/drawing/2014/main" id="{3089408D-779E-A793-6CD6-4F1342083282}"/>
              </a:ext>
            </a:extLst>
          </p:cNvPr>
          <p:cNvSpPr>
            <a:spLocks noGrp="1"/>
          </p:cNvSpPr>
          <p:nvPr>
            <p:ph type="dt" sz="half" idx="10"/>
          </p:nvPr>
        </p:nvSpPr>
        <p:spPr/>
        <p:txBody>
          <a:bodyPr/>
          <a:lstStyle/>
          <a:p>
            <a:r>
              <a:rPr lang="fr-CA"/>
              <a:t>2024-03-06</a:t>
            </a:r>
            <a:endParaRPr lang="en-US"/>
          </a:p>
        </p:txBody>
      </p:sp>
      <p:sp>
        <p:nvSpPr>
          <p:cNvPr id="6" name="Espace réservé du numéro de diapositive 5">
            <a:extLst>
              <a:ext uri="{FF2B5EF4-FFF2-40B4-BE49-F238E27FC236}">
                <a16:creationId xmlns:a16="http://schemas.microsoft.com/office/drawing/2014/main" id="{67B2E6E2-E9EC-7F94-7A80-6444D99B5076}"/>
              </a:ext>
            </a:extLst>
          </p:cNvPr>
          <p:cNvSpPr>
            <a:spLocks noGrp="1"/>
          </p:cNvSpPr>
          <p:nvPr>
            <p:ph type="sldNum" sz="quarter" idx="12"/>
          </p:nvPr>
        </p:nvSpPr>
        <p:spPr/>
        <p:txBody>
          <a:bodyPr/>
          <a:lstStyle/>
          <a:p>
            <a:fld id="{BE15108C-154A-4A5A-9C05-91A49A422BA7}" type="slidenum">
              <a:rPr lang="en-US" smtClean="0"/>
              <a:t>4</a:t>
            </a:fld>
            <a:endParaRPr lang="en-US"/>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7A52100D-42AA-B10A-DD87-E47247749D00}"/>
                  </a:ext>
                </a:extLst>
              </p:cNvPr>
              <p:cNvSpPr txBox="1"/>
              <p:nvPr/>
            </p:nvSpPr>
            <p:spPr>
              <a:xfrm>
                <a:off x="683588" y="1261121"/>
                <a:ext cx="10924212" cy="4648067"/>
              </a:xfrm>
              <a:prstGeom prst="rect">
                <a:avLst/>
              </a:prstGeom>
              <a:solidFill>
                <a:schemeClr val="accent3">
                  <a:lumMod val="20000"/>
                  <a:lumOff val="80000"/>
                </a:schemeClr>
              </a:solidFill>
            </p:spPr>
            <p:txBody>
              <a:bodyPr wrap="square" rtlCol="0">
                <a:spAutoFit/>
              </a:bodyPr>
              <a:lstStyle/>
              <a:p>
                <a:pPr marL="457200" indent="-457200" algn="just">
                  <a:buFont typeface="+mj-lt"/>
                  <a:buAutoNum type="alphaLcParenR" startAt="2"/>
                </a:pPr>
                <a:r>
                  <a:rPr lang="fr-FR" sz="1400" b="1"/>
                  <a:t>CONVERGENCE SPATIALE : Discussion</a:t>
                </a:r>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algn="just"/>
                <a:endParaRPr lang="fr-FR" sz="1400"/>
              </a:p>
              <a:p>
                <a:pPr marL="171450" indent="-171450" algn="just">
                  <a:buFont typeface="Arial" panose="020B0604020202020204" pitchFamily="34" charset="0"/>
                  <a:buChar char="•"/>
                </a:pPr>
                <a:r>
                  <a:rPr lang="fr-FR" sz="1400"/>
                  <a:t>D’abord de multiples tentatives de diminuer le pas de temps ont été faites tout en obtenant une solution finale différente de la condition initiale. L’</a:t>
                </a:r>
                <a:r>
                  <a:rPr lang="fr-FR" sz="1400" b="1"/>
                  <a:t>étude 1 </a:t>
                </a:r>
                <a:r>
                  <a:rPr lang="fr-FR" sz="1400"/>
                  <a:t>de la diapo précédente en est un échantillon. On peut voir qu’en intégrant dans le temps, on arrive à obtenir un ordre de convergence pour les 3 erreurs plus grand que 1, mais inférieur à 2. Il semblerait que l’erreur du temps persiste et nuit à retrouver l’ordre de convergence en espace. Ainsi, pour vérifier si c’est le cas, 2 captures des erreurs aux temps </a:t>
                </a:r>
                <a14:m>
                  <m:oMath xmlns:m="http://schemas.openxmlformats.org/officeDocument/2006/math">
                    <m:r>
                      <a:rPr lang="fr-CA" sz="1400" b="0" i="1" smtClean="0">
                        <a:latin typeface="Cambria Math" panose="02040503050406030204" pitchFamily="18" charset="0"/>
                      </a:rPr>
                      <m:t>𝑡</m:t>
                    </m:r>
                    <m:r>
                      <a:rPr lang="fr-CA" sz="1400" b="0" i="1" smtClean="0">
                        <a:latin typeface="Cambria Math" panose="02040503050406030204" pitchFamily="18" charset="0"/>
                      </a:rPr>
                      <m:t>∈</m:t>
                    </m:r>
                    <m:d>
                      <m:dPr>
                        <m:begChr m:val="{"/>
                        <m:endChr m:val="}"/>
                        <m:ctrlPr>
                          <a:rPr lang="fr-CA" sz="1400" b="0" i="1" smtClean="0">
                            <a:latin typeface="Cambria Math" panose="02040503050406030204" pitchFamily="18" charset="0"/>
                          </a:rPr>
                        </m:ctrlPr>
                      </m:dPr>
                      <m:e>
                        <m:f>
                          <m:fPr>
                            <m:ctrlPr>
                              <a:rPr lang="fr-CA" sz="1400" b="0" i="1" smtClean="0">
                                <a:latin typeface="Cambria Math" panose="02040503050406030204" pitchFamily="18" charset="0"/>
                              </a:rPr>
                            </m:ctrlPr>
                          </m:fPr>
                          <m:num>
                            <m:sSub>
                              <m:sSubPr>
                                <m:ctrlPr>
                                  <a:rPr lang="fr-CA" sz="1400" b="0" i="1" smtClean="0">
                                    <a:latin typeface="Cambria Math" panose="02040503050406030204" pitchFamily="18" charset="0"/>
                                  </a:rPr>
                                </m:ctrlPr>
                              </m:sSubPr>
                              <m:e>
                                <m:r>
                                  <a:rPr lang="fr-CA" sz="1400" b="0" i="1" smtClean="0">
                                    <a:latin typeface="Cambria Math" panose="02040503050406030204" pitchFamily="18" charset="0"/>
                                  </a:rPr>
                                  <m:t>𝑡</m:t>
                                </m:r>
                              </m:e>
                              <m:sub>
                                <m:r>
                                  <a:rPr lang="fr-CA" sz="1400" b="0" i="1" smtClean="0">
                                    <a:latin typeface="Cambria Math" panose="02040503050406030204" pitchFamily="18" charset="0"/>
                                  </a:rPr>
                                  <m:t>𝑓</m:t>
                                </m:r>
                              </m:sub>
                            </m:sSub>
                          </m:num>
                          <m:den>
                            <m:r>
                              <a:rPr lang="fr-CA" sz="1400" b="0" i="1" smtClean="0">
                                <a:latin typeface="Cambria Math" panose="02040503050406030204" pitchFamily="18" charset="0"/>
                              </a:rPr>
                              <m:t>2</m:t>
                            </m:r>
                          </m:den>
                        </m:f>
                        <m:r>
                          <a:rPr lang="fr-CA" sz="1400" b="0" i="1" smtClean="0">
                            <a:latin typeface="Cambria Math" panose="02040503050406030204" pitchFamily="18" charset="0"/>
                          </a:rPr>
                          <m:t>,</m:t>
                        </m:r>
                        <m:sSub>
                          <m:sSubPr>
                            <m:ctrlPr>
                              <a:rPr lang="fr-CA" sz="1400" b="0" i="1" smtClean="0">
                                <a:latin typeface="Cambria Math" panose="02040503050406030204" pitchFamily="18" charset="0"/>
                              </a:rPr>
                            </m:ctrlPr>
                          </m:sSubPr>
                          <m:e>
                            <m:r>
                              <a:rPr lang="fr-CA" sz="1400" b="0" i="1" smtClean="0">
                                <a:latin typeface="Cambria Math" panose="02040503050406030204" pitchFamily="18" charset="0"/>
                              </a:rPr>
                              <m:t>𝑡</m:t>
                            </m:r>
                          </m:e>
                          <m:sub>
                            <m:r>
                              <a:rPr lang="fr-CA" sz="1400" b="0" i="1" smtClean="0">
                                <a:latin typeface="Cambria Math" panose="02040503050406030204" pitchFamily="18" charset="0"/>
                              </a:rPr>
                              <m:t>𝑓</m:t>
                            </m:r>
                          </m:sub>
                        </m:sSub>
                      </m:e>
                    </m:d>
                  </m:oMath>
                </a14:m>
                <a:r>
                  <a:rPr lang="fr-FR" sz="1400"/>
                  <a:t> ont été analysées. On remarque à ces temps, l’ordre de convergence augmente, mais n’atteint toujours pas 2.</a:t>
                </a:r>
              </a:p>
              <a:p>
                <a:pPr marL="171450" indent="-171450" algn="just">
                  <a:buFont typeface="Arial" panose="020B0604020202020204" pitchFamily="34" charset="0"/>
                  <a:buChar char="•"/>
                </a:pPr>
                <a:r>
                  <a:rPr lang="fr-FR" sz="1400"/>
                  <a:t>En considérant ces observations, une tentative d’atteindre le régime permanent a été faite pour complètement enlever l’effet du temps </a:t>
                </a:r>
                <a:r>
                  <a:rPr lang="fr-FR" sz="1400" b="1"/>
                  <a:t>(étude 2).</a:t>
                </a:r>
                <a:r>
                  <a:rPr lang="fr-FR" sz="1400"/>
                  <a:t> À la figure (a), on peut voir que l’évolution de l’erreur dans le temps de l’erreur est l</a:t>
                </a:r>
                <a:r>
                  <a:rPr lang="fr-CA" sz="1400" err="1"/>
                  <a:t>oin</a:t>
                </a:r>
                <a:r>
                  <a:rPr lang="fr-CA" sz="1400"/>
                  <a:t> du comportement désiré</a:t>
                </a:r>
                <a:r>
                  <a:rPr lang="fr-FR" sz="1400"/>
                  <a:t> en raison du grand pas de temps qui domine. Toutefois, en regardant les deux figures dans le temps (b et c), on arrive à retrouver l’ordre de convergence de 2, spécialement lorsque le régime permanent est atteint (à </a:t>
                </a:r>
                <a14:m>
                  <m:oMath xmlns:m="http://schemas.openxmlformats.org/officeDocument/2006/math">
                    <m:r>
                      <a:rPr lang="fr-CA" sz="1400" b="0" i="1" smtClean="0">
                        <a:latin typeface="Cambria Math" panose="02040503050406030204" pitchFamily="18" charset="0"/>
                      </a:rPr>
                      <m:t>𝑡</m:t>
                    </m:r>
                    <m:r>
                      <a:rPr lang="fr-CA" sz="1400" b="0" i="1" smtClean="0">
                        <a:latin typeface="Cambria Math" panose="02040503050406030204" pitchFamily="18" charset="0"/>
                      </a:rPr>
                      <m:t>=</m:t>
                    </m:r>
                    <m:sSub>
                      <m:sSubPr>
                        <m:ctrlPr>
                          <a:rPr lang="fr-CA" sz="1400" b="0" i="1" smtClean="0">
                            <a:latin typeface="Cambria Math" panose="02040503050406030204" pitchFamily="18" charset="0"/>
                          </a:rPr>
                        </m:ctrlPr>
                      </m:sSubPr>
                      <m:e>
                        <m:r>
                          <a:rPr lang="fr-CA" sz="1400" b="0" i="1" smtClean="0">
                            <a:latin typeface="Cambria Math" panose="02040503050406030204" pitchFamily="18" charset="0"/>
                          </a:rPr>
                          <m:t>𝑡</m:t>
                        </m:r>
                      </m:e>
                      <m:sub>
                        <m:r>
                          <a:rPr lang="fr-CA" sz="1400" b="0" i="1" smtClean="0">
                            <a:latin typeface="Cambria Math" panose="02040503050406030204" pitchFamily="18" charset="0"/>
                          </a:rPr>
                          <m:t>𝑓</m:t>
                        </m:r>
                      </m:sub>
                    </m:sSub>
                  </m:oMath>
                </a14:m>
                <a:r>
                  <a:rPr lang="fr-FR" sz="1400"/>
                  <a:t>) .</a:t>
                </a:r>
              </a:p>
              <a:p>
                <a:pPr algn="just"/>
                <a:endParaRPr lang="fr-FR" sz="1400"/>
              </a:p>
            </p:txBody>
          </p:sp>
        </mc:Choice>
        <mc:Fallback>
          <p:sp>
            <p:nvSpPr>
              <p:cNvPr id="3" name="ZoneTexte 2">
                <a:extLst>
                  <a:ext uri="{FF2B5EF4-FFF2-40B4-BE49-F238E27FC236}">
                    <a16:creationId xmlns:a16="http://schemas.microsoft.com/office/drawing/2014/main" id="{7A52100D-42AA-B10A-DD87-E47247749D00}"/>
                  </a:ext>
                </a:extLst>
              </p:cNvPr>
              <p:cNvSpPr txBox="1">
                <a:spLocks noRot="1" noChangeAspect="1" noMove="1" noResize="1" noEditPoints="1" noAdjustHandles="1" noChangeArrowheads="1" noChangeShapeType="1" noTextEdit="1"/>
              </p:cNvSpPr>
              <p:nvPr/>
            </p:nvSpPr>
            <p:spPr>
              <a:xfrm>
                <a:off x="683588" y="1261121"/>
                <a:ext cx="10924212" cy="4648067"/>
              </a:xfrm>
              <a:prstGeom prst="rect">
                <a:avLst/>
              </a:prstGeom>
              <a:blipFill>
                <a:blip r:embed="rId3"/>
                <a:stretch>
                  <a:fillRect l="-167" t="-394" r="-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ZoneTexte 19">
                <a:extLst>
                  <a:ext uri="{FF2B5EF4-FFF2-40B4-BE49-F238E27FC236}">
                    <a16:creationId xmlns:a16="http://schemas.microsoft.com/office/drawing/2014/main" id="{1C95C87B-EF68-9A16-CF34-D69A13E6E7D0}"/>
                  </a:ext>
                </a:extLst>
              </p:cNvPr>
              <p:cNvSpPr txBox="1"/>
              <p:nvPr/>
            </p:nvSpPr>
            <p:spPr>
              <a:xfrm>
                <a:off x="2021796" y="1895909"/>
                <a:ext cx="3820716" cy="1043684"/>
              </a:xfrm>
              <a:prstGeom prst="rect">
                <a:avLst/>
              </a:prstGeom>
              <a:solidFill>
                <a:schemeClr val="accent3">
                  <a:lumMod val="60000"/>
                  <a:lumOff val="40000"/>
                </a:schemeClr>
              </a:solidFill>
            </p:spPr>
            <p:txBody>
              <a:bodyPr wrap="square" rtlCol="0">
                <a:spAutoFit/>
              </a:bodyPr>
              <a:lstStyle/>
              <a:p>
                <a:pPr algn="just"/>
                <a:r>
                  <a:rPr lang="fr-FR" sz="1200"/>
                  <a:t>Lors de cette étude, une contrainte importante a été le nombre d’itérations maximales en temps que COMSOL pouvait prendre. Ainsi, lorsque le pas de temps diminuait, il fallait diminuer le temps final </a:t>
                </a:r>
                <a14:m>
                  <m:oMath xmlns:m="http://schemas.openxmlformats.org/officeDocument/2006/math">
                    <m:d>
                      <m:dPr>
                        <m:ctrlPr>
                          <a:rPr lang="fr-CA" sz="1200" b="0" i="1" smtClean="0">
                            <a:latin typeface="Cambria Math" panose="02040503050406030204" pitchFamily="18" charset="0"/>
                          </a:rPr>
                        </m:ctrlPr>
                      </m:dPr>
                      <m:e>
                        <m:sSub>
                          <m:sSubPr>
                            <m:ctrlPr>
                              <a:rPr lang="fr-CA" sz="1200" b="0" i="1" smtClean="0">
                                <a:latin typeface="Cambria Math" panose="02040503050406030204" pitchFamily="18" charset="0"/>
                              </a:rPr>
                            </m:ctrlPr>
                          </m:sSubPr>
                          <m:e>
                            <m:r>
                              <a:rPr lang="fr-CA" sz="1200" b="0" i="1" smtClean="0">
                                <a:latin typeface="Cambria Math" panose="02040503050406030204" pitchFamily="18" charset="0"/>
                              </a:rPr>
                              <m:t>𝑡</m:t>
                            </m:r>
                          </m:e>
                          <m:sub>
                            <m:r>
                              <a:rPr lang="fr-CA" sz="1200" b="0" i="1" smtClean="0">
                                <a:latin typeface="Cambria Math" panose="02040503050406030204" pitchFamily="18" charset="0"/>
                              </a:rPr>
                              <m:t>𝑓</m:t>
                            </m:r>
                          </m:sub>
                        </m:sSub>
                      </m:e>
                    </m:d>
                  </m:oMath>
                </a14:m>
                <a:r>
                  <a:rPr lang="fr-FR" sz="1200"/>
                  <a:t> de la simulation. </a:t>
                </a:r>
              </a:p>
            </p:txBody>
          </p:sp>
        </mc:Choice>
        <mc:Fallback>
          <p:sp>
            <p:nvSpPr>
              <p:cNvPr id="20" name="ZoneTexte 19">
                <a:extLst>
                  <a:ext uri="{FF2B5EF4-FFF2-40B4-BE49-F238E27FC236}">
                    <a16:creationId xmlns:a16="http://schemas.microsoft.com/office/drawing/2014/main" id="{1C95C87B-EF68-9A16-CF34-D69A13E6E7D0}"/>
                  </a:ext>
                </a:extLst>
              </p:cNvPr>
              <p:cNvSpPr txBox="1">
                <a:spLocks noRot="1" noChangeAspect="1" noMove="1" noResize="1" noEditPoints="1" noAdjustHandles="1" noChangeArrowheads="1" noChangeShapeType="1" noTextEdit="1"/>
              </p:cNvSpPr>
              <p:nvPr/>
            </p:nvSpPr>
            <p:spPr>
              <a:xfrm>
                <a:off x="2021796" y="1895909"/>
                <a:ext cx="3820716" cy="1043684"/>
              </a:xfrm>
              <a:prstGeom prst="rect">
                <a:avLst/>
              </a:prstGeom>
              <a:blipFill>
                <a:blip r:embed="rId4"/>
                <a:stretch>
                  <a:fillRect l="-160" r="-160"/>
                </a:stretch>
              </a:blipFill>
            </p:spPr>
            <p:txBody>
              <a:bodyPr/>
              <a:lstStyle/>
              <a:p>
                <a:r>
                  <a:rPr lang="en-US">
                    <a:noFill/>
                  </a:rPr>
                  <a:t> </a:t>
                </a:r>
              </a:p>
            </p:txBody>
          </p:sp>
        </mc:Fallback>
      </mc:AlternateContent>
      <p:sp>
        <p:nvSpPr>
          <p:cNvPr id="21" name="ZoneTexte 20">
            <a:extLst>
              <a:ext uri="{FF2B5EF4-FFF2-40B4-BE49-F238E27FC236}">
                <a16:creationId xmlns:a16="http://schemas.microsoft.com/office/drawing/2014/main" id="{7A8F6F43-1313-9623-85F5-10407D8010CD}"/>
              </a:ext>
            </a:extLst>
          </p:cNvPr>
          <p:cNvSpPr txBox="1"/>
          <p:nvPr/>
        </p:nvSpPr>
        <p:spPr>
          <a:xfrm>
            <a:off x="7366512" y="1885465"/>
            <a:ext cx="2986856" cy="1015663"/>
          </a:xfrm>
          <a:prstGeom prst="rect">
            <a:avLst/>
          </a:prstGeom>
          <a:solidFill>
            <a:schemeClr val="accent3">
              <a:lumMod val="60000"/>
              <a:lumOff val="40000"/>
            </a:schemeClr>
          </a:solidFill>
        </p:spPr>
        <p:txBody>
          <a:bodyPr wrap="square" rtlCol="0">
            <a:spAutoFit/>
          </a:bodyPr>
          <a:lstStyle/>
          <a:p>
            <a:pPr algn="just"/>
            <a:r>
              <a:rPr lang="fr-CA" sz="1200"/>
              <a:t>Les encadrés </a:t>
            </a:r>
            <a:r>
              <a:rPr lang="fr-CA" sz="1200">
                <a:solidFill>
                  <a:srgbClr val="FF0000"/>
                </a:solidFill>
              </a:rPr>
              <a:t>rouges</a:t>
            </a:r>
            <a:r>
              <a:rPr lang="fr-CA" sz="1200"/>
              <a:t> dans les figures mettent en évidence les points considérés dans le calcul de l’ordre de convergence lorsque certains sont exclus</a:t>
            </a:r>
            <a:r>
              <a:rPr lang="fr-FR" sz="1200"/>
              <a:t>.</a:t>
            </a:r>
            <a:endParaRPr lang="fr-CA" sz="1200"/>
          </a:p>
        </p:txBody>
      </p:sp>
    </p:spTree>
    <p:extLst>
      <p:ext uri="{BB962C8B-B14F-4D97-AF65-F5344CB8AC3E}">
        <p14:creationId xmlns:p14="http://schemas.microsoft.com/office/powerpoint/2010/main" val="156325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15F62-CD79-98C5-7E6E-F556DF03181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00D29598-52C1-1298-59A5-98E944E71EA9}"/>
                  </a:ext>
                </a:extLst>
              </p:cNvPr>
              <p:cNvSpPr txBox="1"/>
              <p:nvPr/>
            </p:nvSpPr>
            <p:spPr>
              <a:xfrm>
                <a:off x="593106" y="1261121"/>
                <a:ext cx="11107827" cy="5482783"/>
              </a:xfrm>
              <a:prstGeom prst="rect">
                <a:avLst/>
              </a:prstGeom>
              <a:solidFill>
                <a:schemeClr val="accent3">
                  <a:lumMod val="20000"/>
                  <a:lumOff val="80000"/>
                </a:schemeClr>
              </a:solidFill>
            </p:spPr>
            <p:txBody>
              <a:bodyPr wrap="square" rtlCol="0">
                <a:spAutoFit/>
              </a:bodyPr>
              <a:lstStyle/>
              <a:p>
                <a:pPr marL="457200" indent="-457200" algn="just">
                  <a:buFont typeface="+mj-lt"/>
                  <a:buAutoNum type="alphaLcParenR" startAt="2"/>
                </a:pPr>
                <a:r>
                  <a:rPr lang="fr-FR" sz="1200" b="1"/>
                  <a:t>CONVERGENCE TEMPORELLE : </a:t>
                </a:r>
                <a:r>
                  <a:rPr lang="fr-FR" sz="1200"/>
                  <a:t>L’étude de convergence temporelle a été faite pour différents pas de temps et durées de  simulation. </a:t>
                </a:r>
              </a:p>
              <a:p>
                <a:pPr marL="285750" indent="-285750" algn="just">
                  <a:buFont typeface="Arial" panose="020B0604020202020204" pitchFamily="34" charset="0"/>
                  <a:buChar char="•"/>
                </a:pPr>
                <a:r>
                  <a:rPr lang="fr-FR" sz="1200" b="1"/>
                  <a:t>Étude 1 : Pour </a:t>
                </a:r>
                <a14:m>
                  <m:oMath xmlns:m="http://schemas.openxmlformats.org/officeDocument/2006/math">
                    <m:r>
                      <a:rPr lang="fr-CA" sz="1200" b="1" i="0" smtClean="0">
                        <a:latin typeface="Cambria Math" panose="02040503050406030204" pitchFamily="18" charset="0"/>
                      </a:rPr>
                      <m:t>𝚫</m:t>
                    </m:r>
                    <m:r>
                      <a:rPr lang="fr-CA" sz="1200" b="1" i="1" smtClean="0">
                        <a:latin typeface="Cambria Math" panose="02040503050406030204" pitchFamily="18" charset="0"/>
                      </a:rPr>
                      <m:t>𝒕</m:t>
                    </m:r>
                    <m:r>
                      <a:rPr lang="fr-CA" sz="1200" b="1" i="1" smtClean="0">
                        <a:latin typeface="Cambria Math" panose="02040503050406030204" pitchFamily="18" charset="0"/>
                      </a:rPr>
                      <m:t>=</m:t>
                    </m:r>
                    <m:r>
                      <a:rPr lang="fr-CA" sz="1200" b="1" i="1" smtClean="0">
                        <a:latin typeface="Cambria Math" panose="02040503050406030204" pitchFamily="18" charset="0"/>
                      </a:rPr>
                      <m:t>𝟓</m:t>
                    </m:r>
                    <m:r>
                      <a:rPr lang="fr-CA" sz="1200" b="1" i="1" smtClean="0">
                        <a:latin typeface="Cambria Math" panose="02040503050406030204" pitchFamily="18" charset="0"/>
                      </a:rPr>
                      <m:t>𝑬</m:t>
                    </m:r>
                    <m:r>
                      <a:rPr lang="fr-CA" sz="1200" b="1" i="1" smtClean="0">
                        <a:latin typeface="Cambria Math" panose="02040503050406030204" pitchFamily="18" charset="0"/>
                      </a:rPr>
                      <m:t>𝟔</m:t>
                    </m:r>
                    <m:r>
                      <a:rPr lang="fr-CA" sz="1200" b="1" i="1" smtClean="0">
                        <a:latin typeface="Cambria Math" panose="02040503050406030204" pitchFamily="18" charset="0"/>
                      </a:rPr>
                      <m:t>⋅</m:t>
                    </m:r>
                    <m:sSup>
                      <m:sSupPr>
                        <m:ctrlPr>
                          <a:rPr lang="fr-CA" sz="1200" b="1" i="1">
                            <a:latin typeface="Cambria Math" panose="02040503050406030204" pitchFamily="18" charset="0"/>
                          </a:rPr>
                        </m:ctrlPr>
                      </m:sSupPr>
                      <m:e>
                        <m:r>
                          <a:rPr lang="fr-CA" sz="1200" b="1" i="1">
                            <a:latin typeface="Cambria Math" panose="02040503050406030204" pitchFamily="18" charset="0"/>
                          </a:rPr>
                          <m:t>𝟐</m:t>
                        </m:r>
                      </m:e>
                      <m:sup>
                        <m:r>
                          <a:rPr lang="fr-CA" sz="1200" b="1" i="1">
                            <a:latin typeface="Cambria Math" panose="02040503050406030204" pitchFamily="18" charset="0"/>
                          </a:rPr>
                          <m:t>𝑴</m:t>
                        </m:r>
                      </m:sup>
                    </m:sSup>
                  </m:oMath>
                </a14:m>
                <a:r>
                  <a:rPr lang="fr-FR" sz="1200" b="1"/>
                  <a:t> s avec </a:t>
                </a:r>
                <a14:m>
                  <m:oMath xmlns:m="http://schemas.openxmlformats.org/officeDocument/2006/math">
                    <m:r>
                      <a:rPr lang="fr-CA" sz="1200" b="1" i="1" smtClean="0">
                        <a:latin typeface="Cambria Math" panose="02040503050406030204" pitchFamily="18" charset="0"/>
                      </a:rPr>
                      <m:t>𝑴</m:t>
                    </m:r>
                    <m:r>
                      <a:rPr lang="fr-CA" sz="1200" b="1" i="1" smtClean="0">
                        <a:latin typeface="Cambria Math" panose="02040503050406030204" pitchFamily="18" charset="0"/>
                      </a:rPr>
                      <m:t>∈{</m:t>
                    </m:r>
                    <m:r>
                      <a:rPr lang="fr-CA" sz="1200" b="1" i="1" smtClean="0">
                        <a:latin typeface="Cambria Math" panose="02040503050406030204" pitchFamily="18" charset="0"/>
                      </a:rPr>
                      <m:t>𝟏</m:t>
                    </m:r>
                    <m:r>
                      <a:rPr lang="fr-CA" sz="1200" b="1" i="1" smtClean="0">
                        <a:latin typeface="Cambria Math" panose="02040503050406030204" pitchFamily="18" charset="0"/>
                      </a:rPr>
                      <m:t>,</m:t>
                    </m:r>
                    <m:r>
                      <a:rPr lang="fr-CA" sz="1200" b="1" i="1" smtClean="0">
                        <a:latin typeface="Cambria Math" panose="02040503050406030204" pitchFamily="18" charset="0"/>
                      </a:rPr>
                      <m:t>𝟐</m:t>
                    </m:r>
                    <m:r>
                      <a:rPr lang="fr-CA" sz="1200" b="1" i="1" smtClean="0">
                        <a:latin typeface="Cambria Math" panose="02040503050406030204" pitchFamily="18" charset="0"/>
                      </a:rPr>
                      <m:t>,</m:t>
                    </m:r>
                    <m:r>
                      <a:rPr lang="fr-CA" sz="1200" b="1" i="1" smtClean="0">
                        <a:latin typeface="Cambria Math" panose="02040503050406030204" pitchFamily="18" charset="0"/>
                      </a:rPr>
                      <m:t>𝟒</m:t>
                    </m:r>
                    <m:r>
                      <a:rPr lang="fr-CA" sz="1200" b="1" i="1" smtClean="0">
                        <a:latin typeface="Cambria Math" panose="02040503050406030204" pitchFamily="18" charset="0"/>
                      </a:rPr>
                      <m:t>,</m:t>
                    </m:r>
                    <m:r>
                      <a:rPr lang="fr-CA" sz="1200" b="1" i="1" smtClean="0">
                        <a:latin typeface="Cambria Math" panose="02040503050406030204" pitchFamily="18" charset="0"/>
                      </a:rPr>
                      <m:t>𝟖</m:t>
                    </m:r>
                    <m:r>
                      <a:rPr lang="fr-CA" sz="1200" b="1" i="1" smtClean="0">
                        <a:latin typeface="Cambria Math" panose="02040503050406030204" pitchFamily="18" charset="0"/>
                      </a:rPr>
                      <m:t>,</m:t>
                    </m:r>
                    <m:r>
                      <a:rPr lang="fr-CA" sz="1200" b="1" i="1" smtClean="0">
                        <a:latin typeface="Cambria Math" panose="02040503050406030204" pitchFamily="18" charset="0"/>
                      </a:rPr>
                      <m:t>𝟏𝟔</m:t>
                    </m:r>
                    <m:r>
                      <a:rPr lang="fr-CA" sz="1200" b="1" i="1" smtClean="0">
                        <a:latin typeface="Cambria Math" panose="02040503050406030204" pitchFamily="18" charset="0"/>
                      </a:rPr>
                      <m:t>}</m:t>
                    </m:r>
                  </m:oMath>
                </a14:m>
                <a:r>
                  <a:rPr lang="fr-FR" sz="1200" b="1"/>
                  <a:t>, </a:t>
                </a:r>
                <a14:m>
                  <m:oMath xmlns:m="http://schemas.openxmlformats.org/officeDocument/2006/math">
                    <m:sSub>
                      <m:sSubPr>
                        <m:ctrlPr>
                          <a:rPr lang="fr-CA" sz="1200" b="1" i="1" smtClean="0">
                            <a:latin typeface="Cambria Math" panose="02040503050406030204" pitchFamily="18" charset="0"/>
                          </a:rPr>
                        </m:ctrlPr>
                      </m:sSubPr>
                      <m:e>
                        <m:r>
                          <a:rPr lang="fr-CA" sz="1200" b="1" i="1" smtClean="0">
                            <a:latin typeface="Cambria Math" panose="02040503050406030204" pitchFamily="18" charset="0"/>
                          </a:rPr>
                          <m:t>𝒕</m:t>
                        </m:r>
                      </m:e>
                      <m:sub>
                        <m:r>
                          <a:rPr lang="fr-CA" sz="1200" b="1" i="1" smtClean="0">
                            <a:latin typeface="Cambria Math" panose="02040503050406030204" pitchFamily="18" charset="0"/>
                          </a:rPr>
                          <m:t>𝒇</m:t>
                        </m:r>
                      </m:sub>
                    </m:sSub>
                    <m:r>
                      <a:rPr lang="fr-CA" sz="1200" b="1" i="1" smtClean="0">
                        <a:latin typeface="Cambria Math" panose="02040503050406030204" pitchFamily="18" charset="0"/>
                      </a:rPr>
                      <m:t>=</m:t>
                    </m:r>
                    <m:r>
                      <a:rPr lang="fr-CA" sz="1200" b="1" i="1" smtClean="0">
                        <a:latin typeface="Cambria Math" panose="02040503050406030204" pitchFamily="18" charset="0"/>
                      </a:rPr>
                      <m:t>𝟏</m:t>
                    </m:r>
                    <m:r>
                      <a:rPr lang="fr-CA" sz="1200" b="1" i="1" smtClean="0">
                        <a:latin typeface="Cambria Math" panose="02040503050406030204" pitchFamily="18" charset="0"/>
                      </a:rPr>
                      <m:t>𝑬</m:t>
                    </m:r>
                    <m:r>
                      <a:rPr lang="fr-CA" sz="1200" b="1" i="0" smtClean="0">
                        <a:latin typeface="Cambria Math" panose="02040503050406030204" pitchFamily="18" charset="0"/>
                      </a:rPr>
                      <m:t>𝟏𝟎</m:t>
                    </m:r>
                  </m:oMath>
                </a14:m>
                <a:r>
                  <a:rPr lang="fr-FR" sz="1200" b="1"/>
                  <a:t> s et </a:t>
                </a:r>
                <a14:m>
                  <m:oMath xmlns:m="http://schemas.openxmlformats.org/officeDocument/2006/math">
                    <m:r>
                      <a:rPr lang="fr-CA" sz="1200" b="1" i="1" smtClean="0">
                        <a:latin typeface="Cambria Math" panose="02040503050406030204" pitchFamily="18" charset="0"/>
                      </a:rPr>
                      <m:t>𝑵</m:t>
                    </m:r>
                    <m:r>
                      <a:rPr lang="fr-CA" sz="1200" b="1" i="1" smtClean="0">
                        <a:latin typeface="Cambria Math" panose="02040503050406030204" pitchFamily="18" charset="0"/>
                      </a:rPr>
                      <m:t>=</m:t>
                    </m:r>
                    <m:r>
                      <a:rPr lang="fr-CA" sz="1200" b="1" i="1" smtClean="0">
                        <a:latin typeface="Cambria Math" panose="02040503050406030204" pitchFamily="18" charset="0"/>
                      </a:rPr>
                      <m:t>𝟏𝟔𝟎</m:t>
                    </m:r>
                  </m:oMath>
                </a14:m>
                <a:r>
                  <a:rPr lang="fr-FR" sz="1200" b="1"/>
                  <a:t>, on obtient :</a:t>
                </a:r>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marL="285750" indent="-285750" algn="just">
                  <a:buFont typeface="Arial" panose="020B0604020202020204" pitchFamily="34" charset="0"/>
                  <a:buChar char="•"/>
                </a:pPr>
                <a:r>
                  <a:rPr lang="fr-FR" sz="1200" b="1"/>
                  <a:t>Étude 2 : Pour </a:t>
                </a:r>
                <a14:m>
                  <m:oMath xmlns:m="http://schemas.openxmlformats.org/officeDocument/2006/math">
                    <m:r>
                      <a:rPr lang="fr-CA" sz="1200" b="1" i="0" smtClean="0">
                        <a:latin typeface="Cambria Math" panose="02040503050406030204" pitchFamily="18" charset="0"/>
                      </a:rPr>
                      <m:t>𝚫</m:t>
                    </m:r>
                    <m:r>
                      <a:rPr lang="fr-CA" sz="1200" b="1" i="1" smtClean="0">
                        <a:latin typeface="Cambria Math" panose="02040503050406030204" pitchFamily="18" charset="0"/>
                      </a:rPr>
                      <m:t>𝒕</m:t>
                    </m:r>
                    <m:r>
                      <a:rPr lang="fr-CA" sz="1200" b="1" i="1" smtClean="0">
                        <a:latin typeface="Cambria Math" panose="02040503050406030204" pitchFamily="18" charset="0"/>
                      </a:rPr>
                      <m:t>=</m:t>
                    </m:r>
                    <m:r>
                      <a:rPr lang="fr-CA" sz="1200" b="1" i="1" smtClean="0">
                        <a:latin typeface="Cambria Math" panose="02040503050406030204" pitchFamily="18" charset="0"/>
                      </a:rPr>
                      <m:t>𝟏</m:t>
                    </m:r>
                    <m:r>
                      <a:rPr lang="fr-CA" sz="1200" b="1" i="1" smtClean="0">
                        <a:latin typeface="Cambria Math" panose="02040503050406030204" pitchFamily="18" charset="0"/>
                      </a:rPr>
                      <m:t>𝑬</m:t>
                    </m:r>
                    <m:r>
                      <a:rPr lang="fr-CA" sz="1200" b="1" i="1" smtClean="0">
                        <a:latin typeface="Cambria Math" panose="02040503050406030204" pitchFamily="18" charset="0"/>
                      </a:rPr>
                      <m:t>𝟗</m:t>
                    </m:r>
                    <m:r>
                      <a:rPr lang="fr-CA" sz="1200" b="1" i="1" smtClean="0">
                        <a:latin typeface="Cambria Math" panose="02040503050406030204" pitchFamily="18" charset="0"/>
                      </a:rPr>
                      <m:t>⋅</m:t>
                    </m:r>
                    <m:sSup>
                      <m:sSupPr>
                        <m:ctrlPr>
                          <a:rPr lang="fr-CA" sz="1200" b="1" i="1" smtClean="0">
                            <a:latin typeface="Cambria Math" panose="02040503050406030204" pitchFamily="18" charset="0"/>
                          </a:rPr>
                        </m:ctrlPr>
                      </m:sSupPr>
                      <m:e>
                        <m:r>
                          <a:rPr lang="fr-CA" sz="1200" b="1" i="1" smtClean="0">
                            <a:latin typeface="Cambria Math" panose="02040503050406030204" pitchFamily="18" charset="0"/>
                          </a:rPr>
                          <m:t>𝟐</m:t>
                        </m:r>
                      </m:e>
                      <m:sup>
                        <m:r>
                          <a:rPr lang="fr-CA" sz="1200" b="1" i="1" smtClean="0">
                            <a:latin typeface="Cambria Math" panose="02040503050406030204" pitchFamily="18" charset="0"/>
                          </a:rPr>
                          <m:t>𝑴</m:t>
                        </m:r>
                      </m:sup>
                    </m:sSup>
                  </m:oMath>
                </a14:m>
                <a:r>
                  <a:rPr lang="fr-FR" sz="1200" b="1"/>
                  <a:t> s avec </a:t>
                </a:r>
                <a14:m>
                  <m:oMath xmlns:m="http://schemas.openxmlformats.org/officeDocument/2006/math">
                    <m:r>
                      <a:rPr lang="fr-CA" sz="1200" b="1" i="1">
                        <a:latin typeface="Cambria Math" panose="02040503050406030204" pitchFamily="18" charset="0"/>
                      </a:rPr>
                      <m:t>𝑴</m:t>
                    </m:r>
                    <m:r>
                      <a:rPr lang="fr-CA" sz="1200" b="1" i="1">
                        <a:latin typeface="Cambria Math" panose="02040503050406030204" pitchFamily="18" charset="0"/>
                      </a:rPr>
                      <m:t>∈{</m:t>
                    </m:r>
                    <m:r>
                      <a:rPr lang="fr-CA" sz="1200" b="1" i="1">
                        <a:latin typeface="Cambria Math" panose="02040503050406030204" pitchFamily="18" charset="0"/>
                      </a:rPr>
                      <m:t>𝟏</m:t>
                    </m:r>
                    <m:r>
                      <a:rPr lang="fr-CA" sz="1200" b="1" i="1">
                        <a:latin typeface="Cambria Math" panose="02040503050406030204" pitchFamily="18" charset="0"/>
                      </a:rPr>
                      <m:t>,</m:t>
                    </m:r>
                    <m:r>
                      <a:rPr lang="fr-CA" sz="1200" b="1" i="1">
                        <a:latin typeface="Cambria Math" panose="02040503050406030204" pitchFamily="18" charset="0"/>
                      </a:rPr>
                      <m:t>𝟐</m:t>
                    </m:r>
                    <m:r>
                      <a:rPr lang="fr-CA" sz="1200" b="1" i="1">
                        <a:latin typeface="Cambria Math" panose="02040503050406030204" pitchFamily="18" charset="0"/>
                      </a:rPr>
                      <m:t>,</m:t>
                    </m:r>
                    <m:r>
                      <a:rPr lang="fr-CA" sz="1200" b="1" i="1">
                        <a:latin typeface="Cambria Math" panose="02040503050406030204" pitchFamily="18" charset="0"/>
                      </a:rPr>
                      <m:t>𝟒</m:t>
                    </m:r>
                    <m:r>
                      <a:rPr lang="fr-CA" sz="1200" b="1" i="1">
                        <a:latin typeface="Cambria Math" panose="02040503050406030204" pitchFamily="18" charset="0"/>
                      </a:rPr>
                      <m:t>,</m:t>
                    </m:r>
                    <m:r>
                      <a:rPr lang="fr-CA" sz="1200" b="1" i="1">
                        <a:latin typeface="Cambria Math" panose="02040503050406030204" pitchFamily="18" charset="0"/>
                      </a:rPr>
                      <m:t>𝟖</m:t>
                    </m:r>
                    <m:r>
                      <a:rPr lang="fr-CA" sz="1200" b="1" i="1">
                        <a:latin typeface="Cambria Math" panose="02040503050406030204" pitchFamily="18" charset="0"/>
                      </a:rPr>
                      <m:t>,</m:t>
                    </m:r>
                    <m:r>
                      <a:rPr lang="fr-CA" sz="1200" b="1" i="1">
                        <a:latin typeface="Cambria Math" panose="02040503050406030204" pitchFamily="18" charset="0"/>
                      </a:rPr>
                      <m:t>𝟏𝟔</m:t>
                    </m:r>
                    <m:r>
                      <a:rPr lang="fr-CA" sz="1200" b="1" i="1">
                        <a:latin typeface="Cambria Math" panose="02040503050406030204" pitchFamily="18" charset="0"/>
                      </a:rPr>
                      <m:t>}</m:t>
                    </m:r>
                  </m:oMath>
                </a14:m>
                <a:r>
                  <a:rPr lang="fr-FR" sz="1200" b="1"/>
                  <a:t>, </a:t>
                </a:r>
                <a14:m>
                  <m:oMath xmlns:m="http://schemas.openxmlformats.org/officeDocument/2006/math">
                    <m:sSub>
                      <m:sSubPr>
                        <m:ctrlPr>
                          <a:rPr lang="fr-CA" sz="1200" b="1" i="1" smtClean="0">
                            <a:latin typeface="Cambria Math" panose="02040503050406030204" pitchFamily="18" charset="0"/>
                          </a:rPr>
                        </m:ctrlPr>
                      </m:sSubPr>
                      <m:e>
                        <m:r>
                          <a:rPr lang="fr-CA" sz="1200" b="1" i="1" smtClean="0">
                            <a:latin typeface="Cambria Math" panose="02040503050406030204" pitchFamily="18" charset="0"/>
                          </a:rPr>
                          <m:t>𝒕</m:t>
                        </m:r>
                      </m:e>
                      <m:sub>
                        <m:r>
                          <a:rPr lang="fr-CA" sz="1200" b="1" i="1" smtClean="0">
                            <a:latin typeface="Cambria Math" panose="02040503050406030204" pitchFamily="18" charset="0"/>
                          </a:rPr>
                          <m:t>𝒇</m:t>
                        </m:r>
                      </m:sub>
                    </m:sSub>
                    <m:r>
                      <a:rPr lang="fr-CA" sz="1200" b="1" i="1" smtClean="0">
                        <a:latin typeface="Cambria Math" panose="02040503050406030204" pitchFamily="18" charset="0"/>
                      </a:rPr>
                      <m:t>=</m:t>
                    </m:r>
                    <m:r>
                      <a:rPr lang="fr-CA" sz="1200" b="1" i="1" smtClean="0">
                        <a:latin typeface="Cambria Math" panose="02040503050406030204" pitchFamily="18" charset="0"/>
                      </a:rPr>
                      <m:t>𝟏</m:t>
                    </m:r>
                    <m:r>
                      <a:rPr lang="fr-CA" sz="1200" b="1" i="1" smtClean="0">
                        <a:latin typeface="Cambria Math" panose="02040503050406030204" pitchFamily="18" charset="0"/>
                      </a:rPr>
                      <m:t>𝑬</m:t>
                    </m:r>
                    <m:r>
                      <a:rPr lang="fr-CA" sz="1200" b="1" i="0" smtClean="0">
                        <a:latin typeface="Cambria Math" panose="02040503050406030204" pitchFamily="18" charset="0"/>
                      </a:rPr>
                      <m:t>𝟏𝟐</m:t>
                    </m:r>
                  </m:oMath>
                </a14:m>
                <a:r>
                  <a:rPr lang="fr-FR" sz="1200" b="1"/>
                  <a:t> s et </a:t>
                </a:r>
                <a14:m>
                  <m:oMath xmlns:m="http://schemas.openxmlformats.org/officeDocument/2006/math">
                    <m:r>
                      <a:rPr lang="fr-CA" sz="1200" b="1" i="1">
                        <a:latin typeface="Cambria Math" panose="02040503050406030204" pitchFamily="18" charset="0"/>
                      </a:rPr>
                      <m:t>𝑵</m:t>
                    </m:r>
                    <m:r>
                      <a:rPr lang="fr-CA" sz="1200" b="1" i="1">
                        <a:latin typeface="Cambria Math" panose="02040503050406030204" pitchFamily="18" charset="0"/>
                      </a:rPr>
                      <m:t>=</m:t>
                    </m:r>
                    <m:r>
                      <a:rPr lang="fr-CA" sz="1200" b="1" i="1">
                        <a:latin typeface="Cambria Math" panose="02040503050406030204" pitchFamily="18" charset="0"/>
                      </a:rPr>
                      <m:t>𝟏𝟔𝟎</m:t>
                    </m:r>
                  </m:oMath>
                </a14:m>
                <a:r>
                  <a:rPr lang="fr-FR" sz="1200" b="1"/>
                  <a:t>,  on obtient:</a:t>
                </a:r>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p:txBody>
          </p:sp>
        </mc:Choice>
        <mc:Fallback>
          <p:sp>
            <p:nvSpPr>
              <p:cNvPr id="11" name="ZoneTexte 10">
                <a:extLst>
                  <a:ext uri="{FF2B5EF4-FFF2-40B4-BE49-F238E27FC236}">
                    <a16:creationId xmlns:a16="http://schemas.microsoft.com/office/drawing/2014/main" id="{00D29598-52C1-1298-59A5-98E944E71EA9}"/>
                  </a:ext>
                </a:extLst>
              </p:cNvPr>
              <p:cNvSpPr txBox="1">
                <a:spLocks noRot="1" noChangeAspect="1" noMove="1" noResize="1" noEditPoints="1" noAdjustHandles="1" noChangeArrowheads="1" noChangeShapeType="1" noTextEdit="1"/>
              </p:cNvSpPr>
              <p:nvPr/>
            </p:nvSpPr>
            <p:spPr>
              <a:xfrm>
                <a:off x="593106" y="1261121"/>
                <a:ext cx="11107827" cy="5482783"/>
              </a:xfrm>
              <a:prstGeom prst="rect">
                <a:avLst/>
              </a:prstGeom>
              <a:blipFill>
                <a:blip r:embed="rId3"/>
                <a:stretch>
                  <a:fillRect l="-55" t="-222"/>
                </a:stretch>
              </a:blipFill>
            </p:spPr>
            <p:txBody>
              <a:bodyPr/>
              <a:lstStyle/>
              <a:p>
                <a:r>
                  <a:rPr lang="en-US">
                    <a:noFill/>
                  </a:rPr>
                  <a:t> </a:t>
                </a:r>
              </a:p>
            </p:txBody>
          </p:sp>
        </mc:Fallback>
      </mc:AlternateContent>
      <p:sp>
        <p:nvSpPr>
          <p:cNvPr id="2" name="Titre 1">
            <a:extLst>
              <a:ext uri="{FF2B5EF4-FFF2-40B4-BE49-F238E27FC236}">
                <a16:creationId xmlns:a16="http://schemas.microsoft.com/office/drawing/2014/main" id="{24C94431-4E30-5844-59BF-3FED5F8838A8}"/>
              </a:ext>
            </a:extLst>
          </p:cNvPr>
          <p:cNvSpPr>
            <a:spLocks noGrp="1"/>
          </p:cNvSpPr>
          <p:nvPr>
            <p:ph type="title"/>
          </p:nvPr>
        </p:nvSpPr>
        <p:spPr>
          <a:xfrm>
            <a:off x="593106" y="347640"/>
            <a:ext cx="11389693" cy="605793"/>
          </a:xfrm>
        </p:spPr>
        <p:txBody>
          <a:bodyPr>
            <a:normAutofit fontScale="90000"/>
          </a:bodyPr>
          <a:lstStyle/>
          <a:p>
            <a:r>
              <a:rPr lang="fr-FR" b="1"/>
              <a:t>A. Comparaison avec COMSOL </a:t>
            </a:r>
            <a:r>
              <a:rPr lang="fr-FR" b="1" err="1"/>
              <a:t>Multiphysics</a:t>
            </a:r>
            <a:endParaRPr lang="fr-FR" b="1"/>
          </a:p>
        </p:txBody>
      </p:sp>
      <p:sp>
        <p:nvSpPr>
          <p:cNvPr id="4" name="Espace réservé de la date 3">
            <a:extLst>
              <a:ext uri="{FF2B5EF4-FFF2-40B4-BE49-F238E27FC236}">
                <a16:creationId xmlns:a16="http://schemas.microsoft.com/office/drawing/2014/main" id="{728E2777-2E77-09A6-BC48-A41022C3FC41}"/>
              </a:ext>
            </a:extLst>
          </p:cNvPr>
          <p:cNvSpPr>
            <a:spLocks noGrp="1"/>
          </p:cNvSpPr>
          <p:nvPr>
            <p:ph type="dt" sz="half" idx="10"/>
          </p:nvPr>
        </p:nvSpPr>
        <p:spPr/>
        <p:txBody>
          <a:bodyPr/>
          <a:lstStyle/>
          <a:p>
            <a:r>
              <a:rPr lang="fr-CA"/>
              <a:t>2024-03-06</a:t>
            </a:r>
            <a:endParaRPr lang="en-US"/>
          </a:p>
        </p:txBody>
      </p:sp>
      <p:sp>
        <p:nvSpPr>
          <p:cNvPr id="6" name="Espace réservé du numéro de diapositive 5">
            <a:extLst>
              <a:ext uri="{FF2B5EF4-FFF2-40B4-BE49-F238E27FC236}">
                <a16:creationId xmlns:a16="http://schemas.microsoft.com/office/drawing/2014/main" id="{6D876262-729D-BB87-4B33-E432BC85FA80}"/>
              </a:ext>
            </a:extLst>
          </p:cNvPr>
          <p:cNvSpPr>
            <a:spLocks noGrp="1"/>
          </p:cNvSpPr>
          <p:nvPr>
            <p:ph type="sldNum" sz="quarter" idx="12"/>
          </p:nvPr>
        </p:nvSpPr>
        <p:spPr/>
        <p:txBody>
          <a:bodyPr/>
          <a:lstStyle/>
          <a:p>
            <a:fld id="{BE15108C-154A-4A5A-9C05-91A49A422BA7}" type="slidenum">
              <a:rPr lang="en-US" smtClean="0"/>
              <a:t>5</a:t>
            </a:fld>
            <a:endParaRPr lang="en-US"/>
          </a:p>
        </p:txBody>
      </p:sp>
      <p:pic>
        <p:nvPicPr>
          <p:cNvPr id="7" name="Image 6">
            <a:extLst>
              <a:ext uri="{FF2B5EF4-FFF2-40B4-BE49-F238E27FC236}">
                <a16:creationId xmlns:a16="http://schemas.microsoft.com/office/drawing/2014/main" id="{17F9F2EA-CAA3-11E3-E67E-3EEE1F5695E0}"/>
              </a:ext>
            </a:extLst>
          </p:cNvPr>
          <p:cNvPicPr>
            <a:picLocks noChangeAspect="1"/>
          </p:cNvPicPr>
          <p:nvPr/>
        </p:nvPicPr>
        <p:blipFill rotWithShape="1">
          <a:blip r:embed="rId4"/>
          <a:srcRect l="1527" t="5362" r="5826" b="522"/>
          <a:stretch/>
        </p:blipFill>
        <p:spPr>
          <a:xfrm>
            <a:off x="2535976" y="1688781"/>
            <a:ext cx="2696258" cy="2054259"/>
          </a:xfrm>
          <a:prstGeom prst="rect">
            <a:avLst/>
          </a:prstGeom>
        </p:spPr>
      </p:pic>
      <p:pic>
        <p:nvPicPr>
          <p:cNvPr id="13" name="Image 12">
            <a:extLst>
              <a:ext uri="{FF2B5EF4-FFF2-40B4-BE49-F238E27FC236}">
                <a16:creationId xmlns:a16="http://schemas.microsoft.com/office/drawing/2014/main" id="{DEA2D39B-0E7B-9130-2D88-92D153C36DF8}"/>
              </a:ext>
            </a:extLst>
          </p:cNvPr>
          <p:cNvPicPr>
            <a:picLocks noChangeAspect="1"/>
          </p:cNvPicPr>
          <p:nvPr/>
        </p:nvPicPr>
        <p:blipFill rotWithShape="1">
          <a:blip r:embed="rId5"/>
          <a:srcRect l="1891" t="4742" r="6016" b="522"/>
          <a:stretch/>
        </p:blipFill>
        <p:spPr>
          <a:xfrm>
            <a:off x="2485035" y="4170700"/>
            <a:ext cx="2747199" cy="2119527"/>
          </a:xfrm>
          <a:prstGeom prst="rect">
            <a:avLst/>
          </a:prstGeom>
        </p:spPr>
      </p:pic>
      <p:sp>
        <p:nvSpPr>
          <p:cNvPr id="16" name="Rectangle 15">
            <a:extLst>
              <a:ext uri="{FF2B5EF4-FFF2-40B4-BE49-F238E27FC236}">
                <a16:creationId xmlns:a16="http://schemas.microsoft.com/office/drawing/2014/main" id="{3145BC54-E41A-FB1F-6477-E5DCA5699030}"/>
              </a:ext>
            </a:extLst>
          </p:cNvPr>
          <p:cNvSpPr/>
          <p:nvPr/>
        </p:nvSpPr>
        <p:spPr>
          <a:xfrm>
            <a:off x="3421750" y="4298704"/>
            <a:ext cx="1730829" cy="169703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A2DC72A2-51BB-BB02-FB40-916054EA484E}"/>
              </a:ext>
            </a:extLst>
          </p:cNvPr>
          <p:cNvSpPr txBox="1"/>
          <p:nvPr/>
        </p:nvSpPr>
        <p:spPr>
          <a:xfrm>
            <a:off x="5615464" y="1907996"/>
            <a:ext cx="4950936" cy="1615827"/>
          </a:xfrm>
          <a:prstGeom prst="rect">
            <a:avLst/>
          </a:prstGeom>
          <a:solidFill>
            <a:schemeClr val="accent3">
              <a:lumMod val="60000"/>
              <a:lumOff val="40000"/>
            </a:schemeClr>
          </a:solidFill>
        </p:spPr>
        <p:txBody>
          <a:bodyPr wrap="square" rtlCol="0">
            <a:spAutoFit/>
          </a:bodyPr>
          <a:lstStyle/>
          <a:p>
            <a:pPr algn="just"/>
            <a:r>
              <a:rPr lang="fr-FR" sz="1100"/>
              <a:t>En gardant des paramètres de simulations similaires à la dernière étude de l’analyse de convergence, mais en faisant varier maintenant le pas de temps, on observe qu’on obtient un ordre de convergence inférieur à 1.</a:t>
            </a:r>
          </a:p>
          <a:p>
            <a:pPr algn="just"/>
            <a:r>
              <a:rPr lang="fr-FR" sz="1100"/>
              <a:t>Il était difficile de conclure sur pourquoi on n’obtenait pas le bon ordre. Conséquemment, de multiples études pour en variant les pas de temps ont été faits. </a:t>
            </a:r>
          </a:p>
          <a:p>
            <a:pPr algn="just"/>
            <a:r>
              <a:rPr lang="fr-FR" sz="1100"/>
              <a:t>En diminuant le pas de temps, on s’éloignait de la tendance souhaitée, probablement parce que l’effet du temps devenait de plus en plus négligeable.</a:t>
            </a: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6B611A2F-138A-2551-0851-EE163AC3D6E7}"/>
                  </a:ext>
                </a:extLst>
              </p:cNvPr>
              <p:cNvSpPr txBox="1"/>
              <p:nvPr/>
            </p:nvSpPr>
            <p:spPr>
              <a:xfrm>
                <a:off x="5615464" y="4845742"/>
                <a:ext cx="4950936" cy="769441"/>
              </a:xfrm>
              <a:prstGeom prst="rect">
                <a:avLst/>
              </a:prstGeom>
              <a:solidFill>
                <a:schemeClr val="accent3">
                  <a:lumMod val="60000"/>
                  <a:lumOff val="40000"/>
                </a:schemeClr>
              </a:solidFill>
            </p:spPr>
            <p:txBody>
              <a:bodyPr wrap="square" rtlCol="0">
                <a:spAutoFit/>
              </a:bodyPr>
              <a:lstStyle/>
              <a:p>
                <a:pPr algn="just"/>
                <a:r>
                  <a:rPr lang="fr-FR" sz="1100"/>
                  <a:t>Et, en augmentant le pas de temps, comme on peut le voir sur la figure à gauche, on arrive à retrouver quasiment un ordre de convergence de 1 pour les erreurs </a:t>
                </a:r>
                <a14:m>
                  <m:oMath xmlns:m="http://schemas.openxmlformats.org/officeDocument/2006/math">
                    <m:sSub>
                      <m:sSubPr>
                        <m:ctrlPr>
                          <a:rPr lang="fr-CA" sz="1100" b="0" i="1" smtClean="0">
                            <a:latin typeface="Cambria Math" panose="02040503050406030204" pitchFamily="18" charset="0"/>
                          </a:rPr>
                        </m:ctrlPr>
                      </m:sSubPr>
                      <m:e>
                        <m:r>
                          <a:rPr lang="fr-CA" sz="1100" b="0" i="1" smtClean="0">
                            <a:latin typeface="Cambria Math" panose="02040503050406030204" pitchFamily="18" charset="0"/>
                          </a:rPr>
                          <m:t>𝐿</m:t>
                        </m:r>
                      </m:e>
                      <m:sub>
                        <m:r>
                          <a:rPr lang="fr-CA" sz="1100" b="0" i="1" smtClean="0">
                            <a:latin typeface="Cambria Math" panose="02040503050406030204" pitchFamily="18" charset="0"/>
                          </a:rPr>
                          <m:t>∞</m:t>
                        </m:r>
                      </m:sub>
                    </m:sSub>
                    <m:r>
                      <a:rPr lang="fr-CA" sz="1100" b="0" i="1" smtClean="0">
                        <a:latin typeface="Cambria Math" panose="02040503050406030204" pitchFamily="18" charset="0"/>
                      </a:rPr>
                      <m:t> </m:t>
                    </m:r>
                  </m:oMath>
                </a14:m>
                <a:r>
                  <a:rPr lang="fr-FR" sz="1100"/>
                  <a:t>et </a:t>
                </a:r>
                <a14:m>
                  <m:oMath xmlns:m="http://schemas.openxmlformats.org/officeDocument/2006/math">
                    <m:sSub>
                      <m:sSubPr>
                        <m:ctrlPr>
                          <a:rPr lang="fr-CA" sz="1100" b="0" i="1" smtClean="0">
                            <a:latin typeface="Cambria Math" panose="02040503050406030204" pitchFamily="18" charset="0"/>
                          </a:rPr>
                        </m:ctrlPr>
                      </m:sSubPr>
                      <m:e>
                        <m:r>
                          <a:rPr lang="fr-CA" sz="1100" b="0" i="1" smtClean="0">
                            <a:latin typeface="Cambria Math" panose="02040503050406030204" pitchFamily="18" charset="0"/>
                          </a:rPr>
                          <m:t>𝐿</m:t>
                        </m:r>
                      </m:e>
                      <m:sub>
                        <m:r>
                          <a:rPr lang="fr-CA" sz="1100" b="0" i="1" smtClean="0">
                            <a:latin typeface="Cambria Math" panose="02040503050406030204" pitchFamily="18" charset="0"/>
                          </a:rPr>
                          <m:t>2</m:t>
                        </m:r>
                      </m:sub>
                    </m:sSub>
                  </m:oMath>
                </a14:m>
                <a:r>
                  <a:rPr lang="fr-FR" sz="1100"/>
                  <a:t>, mais l’erreur </a:t>
                </a:r>
                <a14:m>
                  <m:oMath xmlns:m="http://schemas.openxmlformats.org/officeDocument/2006/math">
                    <m:sSub>
                      <m:sSubPr>
                        <m:ctrlPr>
                          <a:rPr lang="fr-CA" sz="1100" b="0" i="1" smtClean="0">
                            <a:latin typeface="Cambria Math" panose="02040503050406030204" pitchFamily="18" charset="0"/>
                          </a:rPr>
                        </m:ctrlPr>
                      </m:sSubPr>
                      <m:e>
                        <m:r>
                          <a:rPr lang="fr-CA" sz="1100" b="0" i="1" smtClean="0">
                            <a:latin typeface="Cambria Math" panose="02040503050406030204" pitchFamily="18" charset="0"/>
                          </a:rPr>
                          <m:t>𝐿</m:t>
                        </m:r>
                      </m:e>
                      <m:sub>
                        <m:r>
                          <a:rPr lang="fr-CA" sz="1100" b="0" i="1" smtClean="0">
                            <a:latin typeface="Cambria Math" panose="02040503050406030204" pitchFamily="18" charset="0"/>
                          </a:rPr>
                          <m:t>1</m:t>
                        </m:r>
                      </m:sub>
                    </m:sSub>
                  </m:oMath>
                </a14:m>
                <a:r>
                  <a:rPr lang="fr-FR" sz="1100"/>
                  <a:t> demeure loin de ce qui est attendu. </a:t>
                </a:r>
              </a:p>
            </p:txBody>
          </p:sp>
        </mc:Choice>
        <mc:Fallback>
          <p:sp>
            <p:nvSpPr>
              <p:cNvPr id="5" name="ZoneTexte 4">
                <a:extLst>
                  <a:ext uri="{FF2B5EF4-FFF2-40B4-BE49-F238E27FC236}">
                    <a16:creationId xmlns:a16="http://schemas.microsoft.com/office/drawing/2014/main" id="{6B611A2F-138A-2551-0851-EE163AC3D6E7}"/>
                  </a:ext>
                </a:extLst>
              </p:cNvPr>
              <p:cNvSpPr txBox="1">
                <a:spLocks noRot="1" noChangeAspect="1" noMove="1" noResize="1" noEditPoints="1" noAdjustHandles="1" noChangeArrowheads="1" noChangeShapeType="1" noTextEdit="1"/>
              </p:cNvSpPr>
              <p:nvPr/>
            </p:nvSpPr>
            <p:spPr>
              <a:xfrm>
                <a:off x="5615464" y="4845742"/>
                <a:ext cx="4950936" cy="769441"/>
              </a:xfrm>
              <a:prstGeom prst="rect">
                <a:avLst/>
              </a:prstGeom>
              <a:blipFill>
                <a:blip r:embed="rId6"/>
                <a:stretch>
                  <a:fillRect t="-794"/>
                </a:stretch>
              </a:blipFill>
            </p:spPr>
            <p:txBody>
              <a:bodyPr/>
              <a:lstStyle/>
              <a:p>
                <a:r>
                  <a:rPr lang="en-US">
                    <a:noFill/>
                  </a:rPr>
                  <a:t> </a:t>
                </a:r>
              </a:p>
            </p:txBody>
          </p:sp>
        </mc:Fallback>
      </mc:AlternateContent>
    </p:spTree>
    <p:extLst>
      <p:ext uri="{BB962C8B-B14F-4D97-AF65-F5344CB8AC3E}">
        <p14:creationId xmlns:p14="http://schemas.microsoft.com/office/powerpoint/2010/main" val="2248580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6CE66-8311-5921-9A14-466DFCACB50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7D48E84-617F-BC7D-A107-CE17FB83E777}"/>
              </a:ext>
            </a:extLst>
          </p:cNvPr>
          <p:cNvSpPr>
            <a:spLocks noGrp="1"/>
          </p:cNvSpPr>
          <p:nvPr>
            <p:ph type="title"/>
          </p:nvPr>
        </p:nvSpPr>
        <p:spPr>
          <a:xfrm>
            <a:off x="593106" y="347640"/>
            <a:ext cx="11389693" cy="605793"/>
          </a:xfrm>
        </p:spPr>
        <p:txBody>
          <a:bodyPr>
            <a:normAutofit fontScale="90000"/>
          </a:bodyPr>
          <a:lstStyle/>
          <a:p>
            <a:r>
              <a:rPr lang="fr-FR" b="1"/>
              <a:t>B. Solution MMS </a:t>
            </a:r>
          </a:p>
        </p:txBody>
      </p:sp>
      <p:sp>
        <p:nvSpPr>
          <p:cNvPr id="4" name="Espace réservé de la date 3">
            <a:extLst>
              <a:ext uri="{FF2B5EF4-FFF2-40B4-BE49-F238E27FC236}">
                <a16:creationId xmlns:a16="http://schemas.microsoft.com/office/drawing/2014/main" id="{8BB1920F-FB96-050E-F3F6-25C11CBA42B7}"/>
              </a:ext>
            </a:extLst>
          </p:cNvPr>
          <p:cNvSpPr>
            <a:spLocks noGrp="1"/>
          </p:cNvSpPr>
          <p:nvPr>
            <p:ph type="dt" sz="half" idx="10"/>
          </p:nvPr>
        </p:nvSpPr>
        <p:spPr/>
        <p:txBody>
          <a:bodyPr/>
          <a:lstStyle/>
          <a:p>
            <a:r>
              <a:rPr lang="fr-CA"/>
              <a:t>2024-03-06</a:t>
            </a:r>
            <a:endParaRPr lang="en-US"/>
          </a:p>
        </p:txBody>
      </p:sp>
      <p:sp>
        <p:nvSpPr>
          <p:cNvPr id="6" name="Espace réservé du numéro de diapositive 5">
            <a:extLst>
              <a:ext uri="{FF2B5EF4-FFF2-40B4-BE49-F238E27FC236}">
                <a16:creationId xmlns:a16="http://schemas.microsoft.com/office/drawing/2014/main" id="{76E80B2F-B5EF-E7F6-4A05-614B87AC360C}"/>
              </a:ext>
            </a:extLst>
          </p:cNvPr>
          <p:cNvSpPr>
            <a:spLocks noGrp="1"/>
          </p:cNvSpPr>
          <p:nvPr>
            <p:ph type="sldNum" sz="quarter" idx="12"/>
          </p:nvPr>
        </p:nvSpPr>
        <p:spPr/>
        <p:txBody>
          <a:bodyPr/>
          <a:lstStyle/>
          <a:p>
            <a:fld id="{BE15108C-154A-4A5A-9C05-91A49A422BA7}" type="slidenum">
              <a:rPr lang="en-US" smtClean="0"/>
              <a:t>6</a:t>
            </a:fld>
            <a:endParaRPr lang="en-US"/>
          </a:p>
        </p:txBody>
      </p:sp>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7CF848D9-E364-AEC4-19C4-0604CC8DC9EF}"/>
                  </a:ext>
                </a:extLst>
              </p:cNvPr>
              <p:cNvSpPr txBox="1"/>
              <p:nvPr/>
            </p:nvSpPr>
            <p:spPr>
              <a:xfrm>
                <a:off x="678649" y="1021631"/>
                <a:ext cx="11304150" cy="1020216"/>
              </a:xfrm>
              <a:prstGeom prst="rect">
                <a:avLst/>
              </a:prstGeom>
              <a:solidFill>
                <a:schemeClr val="accent3">
                  <a:lumMod val="20000"/>
                  <a:lumOff val="80000"/>
                </a:schemeClr>
              </a:solidFill>
            </p:spPr>
            <p:txBody>
              <a:bodyPr wrap="square" rtlCol="0">
                <a:spAutoFit/>
              </a:bodyPr>
              <a:lstStyle/>
              <a:p>
                <a:pPr marL="457200" indent="-457200" algn="just">
                  <a:buFont typeface="+mj-lt"/>
                  <a:buAutoNum type="alphaLcParenR"/>
                </a:pPr>
                <a:r>
                  <a:rPr lang="fr-FR" sz="1600" b="1"/>
                  <a:t>Choix de solution : </a:t>
                </a:r>
                <a:r>
                  <a:rPr lang="en-CA" sz="1600"/>
                  <a:t>On propose la solution MMS </a:t>
                </a:r>
                <a:r>
                  <a:rPr lang="en-CA" sz="1600" err="1"/>
                  <a:t>suivante</a:t>
                </a:r>
                <a:r>
                  <a:rPr lang="en-CA" sz="1600"/>
                  <a:t>, </a:t>
                </a:r>
                <a:r>
                  <a:rPr lang="en-CA" sz="1600" err="1"/>
                  <a:t>mettant</a:t>
                </a:r>
                <a:r>
                  <a:rPr lang="en-CA" sz="1600"/>
                  <a:t> </a:t>
                </a:r>
                <a:r>
                  <a:rPr lang="en-CA" sz="1600" err="1"/>
                  <a:t>en</a:t>
                </a:r>
                <a:r>
                  <a:rPr lang="en-CA" sz="1600"/>
                  <a:t> jeu </a:t>
                </a:r>
                <a:r>
                  <a:rPr lang="en-CA" sz="1600" err="1"/>
                  <a:t>une</a:t>
                </a:r>
                <a:r>
                  <a:rPr lang="en-CA" sz="1600"/>
                  <a:t> function sinusoidal et un </a:t>
                </a:r>
                <a:r>
                  <a:rPr lang="en-CA" sz="1600" err="1"/>
                  <a:t>exponentiel</a:t>
                </a:r>
                <a:r>
                  <a:rPr lang="en-CA" sz="1600"/>
                  <a:t> :</a:t>
                </a:r>
              </a:p>
              <a:p>
                <a:pPr algn="just"/>
                <a14:m>
                  <m:oMathPara xmlns:m="http://schemas.openxmlformats.org/officeDocument/2006/math">
                    <m:oMathParaPr>
                      <m:jc m:val="centerGroup"/>
                    </m:oMathParaPr>
                    <m:oMath xmlns:m="http://schemas.openxmlformats.org/officeDocument/2006/math">
                      <m:r>
                        <a:rPr lang="fr-CA" sz="1600" i="1">
                          <a:latin typeface="Cambria Math" panose="02040503050406030204" pitchFamily="18" charset="0"/>
                          <a:ea typeface="Cambria Math" panose="02040503050406030204" pitchFamily="18" charset="0"/>
                        </a:rPr>
                        <m:t>𝐶</m:t>
                      </m:r>
                      <m:d>
                        <m:dPr>
                          <m:ctrlPr>
                            <a:rPr lang="en-CA" sz="1600" b="0" i="1" smtClean="0">
                              <a:latin typeface="Cambria Math" panose="02040503050406030204" pitchFamily="18" charset="0"/>
                              <a:ea typeface="Cambria Math" panose="02040503050406030204" pitchFamily="18" charset="0"/>
                            </a:rPr>
                          </m:ctrlPr>
                        </m:dPr>
                        <m:e>
                          <m:r>
                            <a:rPr lang="en-CA" sz="1600" b="0" i="1" smtClean="0">
                              <a:latin typeface="Cambria Math" panose="02040503050406030204" pitchFamily="18" charset="0"/>
                              <a:ea typeface="Cambria Math" panose="02040503050406030204" pitchFamily="18" charset="0"/>
                            </a:rPr>
                            <m:t>𝑟</m:t>
                          </m:r>
                          <m:r>
                            <a:rPr lang="en-CA" sz="1600" b="0" i="1" smtClean="0">
                              <a:latin typeface="Cambria Math" panose="02040503050406030204" pitchFamily="18" charset="0"/>
                              <a:ea typeface="Cambria Math" panose="02040503050406030204" pitchFamily="18" charset="0"/>
                            </a:rPr>
                            <m:t>, </m:t>
                          </m:r>
                          <m:r>
                            <a:rPr lang="en-CA" sz="1600" b="0" i="1" smtClean="0">
                              <a:latin typeface="Cambria Math" panose="02040503050406030204" pitchFamily="18" charset="0"/>
                              <a:ea typeface="Cambria Math" panose="02040503050406030204" pitchFamily="18" charset="0"/>
                            </a:rPr>
                            <m:t>𝑡</m:t>
                          </m:r>
                        </m:e>
                      </m:d>
                      <m:r>
                        <a:rPr lang="en-CA" sz="1600" b="0" i="1" smtClean="0">
                          <a:latin typeface="Cambria Math" panose="02040503050406030204" pitchFamily="18" charset="0"/>
                          <a:ea typeface="Cambria Math" panose="02040503050406030204" pitchFamily="18" charset="0"/>
                        </a:rPr>
                        <m:t>=</m:t>
                      </m:r>
                      <m:func>
                        <m:funcPr>
                          <m:ctrlPr>
                            <a:rPr lang="en-CA" sz="1600" b="0" i="1" smtClean="0">
                              <a:latin typeface="Cambria Math" panose="02040503050406030204" pitchFamily="18" charset="0"/>
                              <a:ea typeface="Cambria Math" panose="02040503050406030204" pitchFamily="18" charset="0"/>
                            </a:rPr>
                          </m:ctrlPr>
                        </m:funcPr>
                        <m:fName>
                          <m:r>
                            <m:rPr>
                              <m:sty m:val="p"/>
                            </m:rPr>
                            <a:rPr lang="en-CA" sz="1600" b="0" i="0" smtClean="0">
                              <a:latin typeface="Cambria Math" panose="02040503050406030204" pitchFamily="18" charset="0"/>
                              <a:ea typeface="Cambria Math" panose="02040503050406030204" pitchFamily="18" charset="0"/>
                            </a:rPr>
                            <m:t>cos</m:t>
                          </m:r>
                        </m:fName>
                        <m:e>
                          <m:d>
                            <m:dPr>
                              <m:ctrlPr>
                                <a:rPr lang="en-CA" sz="1600" b="0" i="1" smtClean="0">
                                  <a:latin typeface="Cambria Math" panose="02040503050406030204" pitchFamily="18" charset="0"/>
                                  <a:ea typeface="Cambria Math" panose="02040503050406030204" pitchFamily="18" charset="0"/>
                                </a:rPr>
                              </m:ctrlPr>
                            </m:dPr>
                            <m:e>
                              <m:f>
                                <m:fPr>
                                  <m:ctrlPr>
                                    <a:rPr lang="en-US" sz="1600" b="0" i="1" smtClean="0">
                                      <a:latin typeface="Cambria Math" panose="02040503050406030204" pitchFamily="18" charset="0"/>
                                      <a:ea typeface="Cambria Math" panose="02040503050406030204" pitchFamily="18" charset="0"/>
                                    </a:rPr>
                                  </m:ctrlPr>
                                </m:fPr>
                                <m:num>
                                  <m:r>
                                    <a:rPr lang="el-GR" sz="1600" b="0" i="1" smtClean="0">
                                      <a:latin typeface="Cambria Math" panose="02040503050406030204" pitchFamily="18" charset="0"/>
                                      <a:ea typeface="Cambria Math" panose="02040503050406030204" pitchFamily="18" charset="0"/>
                                    </a:rPr>
                                    <m:t>𝜋</m:t>
                                  </m:r>
                                  <m:r>
                                    <a:rPr lang="en-CA" sz="1600" b="0" i="1" smtClean="0">
                                      <a:latin typeface="Cambria Math" panose="02040503050406030204" pitchFamily="18" charset="0"/>
                                      <a:ea typeface="Cambria Math" panose="02040503050406030204" pitchFamily="18" charset="0"/>
                                    </a:rPr>
                                    <m:t> </m:t>
                                  </m:r>
                                  <m:r>
                                    <a:rPr lang="en-CA" sz="1600" b="0" i="1" smtClean="0">
                                      <a:latin typeface="Cambria Math" panose="02040503050406030204" pitchFamily="18" charset="0"/>
                                      <a:ea typeface="Cambria Math" panose="02040503050406030204" pitchFamily="18" charset="0"/>
                                    </a:rPr>
                                    <m:t>𝑟</m:t>
                                  </m:r>
                                </m:num>
                                <m:den>
                                  <m:r>
                                    <a:rPr lang="en-CA" sz="1600" b="0" i="1" smtClean="0">
                                      <a:latin typeface="Cambria Math" panose="02040503050406030204" pitchFamily="18" charset="0"/>
                                      <a:ea typeface="Cambria Math" panose="02040503050406030204" pitchFamily="18" charset="0"/>
                                    </a:rPr>
                                    <m:t>2 </m:t>
                                  </m:r>
                                  <m:r>
                                    <a:rPr lang="en-CA" sz="1600" b="0" i="1" smtClean="0">
                                      <a:latin typeface="Cambria Math" panose="02040503050406030204" pitchFamily="18" charset="0"/>
                                      <a:ea typeface="Cambria Math" panose="02040503050406030204" pitchFamily="18" charset="0"/>
                                    </a:rPr>
                                    <m:t>𝑅</m:t>
                                  </m:r>
                                </m:den>
                              </m:f>
                              <m:r>
                                <a:rPr lang="en-CA"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l-GR" sz="1600" i="1">
                                      <a:latin typeface="Cambria Math" panose="02040503050406030204" pitchFamily="18" charset="0"/>
                                      <a:ea typeface="Cambria Math" panose="02040503050406030204" pitchFamily="18" charset="0"/>
                                    </a:rPr>
                                    <m:t>𝜋</m:t>
                                  </m:r>
                                </m:num>
                                <m:den>
                                  <m:r>
                                    <a:rPr lang="en-CA" sz="1600" i="1">
                                      <a:latin typeface="Cambria Math" panose="02040503050406030204" pitchFamily="18" charset="0"/>
                                      <a:ea typeface="Cambria Math" panose="02040503050406030204" pitchFamily="18" charset="0"/>
                                    </a:rPr>
                                    <m:t>2 </m:t>
                                  </m:r>
                                </m:den>
                              </m:f>
                            </m:e>
                          </m:d>
                        </m:e>
                      </m:func>
                      <m:r>
                        <a:rPr lang="en-CA" sz="1600" b="0" i="1" smtClean="0">
                          <a:latin typeface="Cambria Math" panose="02040503050406030204" pitchFamily="18" charset="0"/>
                          <a:ea typeface="Cambria Math" panose="02040503050406030204" pitchFamily="18" charset="0"/>
                        </a:rPr>
                        <m:t> </m:t>
                      </m:r>
                      <m:sSup>
                        <m:sSupPr>
                          <m:ctrlPr>
                            <a:rPr lang="en-CA" sz="1600" b="0" i="1" smtClean="0">
                              <a:latin typeface="Cambria Math" panose="02040503050406030204" pitchFamily="18" charset="0"/>
                              <a:ea typeface="Cambria Math" panose="02040503050406030204" pitchFamily="18" charset="0"/>
                            </a:rPr>
                          </m:ctrlPr>
                        </m:sSupPr>
                        <m:e>
                          <m:r>
                            <a:rPr lang="en-CA" sz="1600" b="0" i="1" smtClean="0">
                              <a:latin typeface="Cambria Math" panose="02040503050406030204" pitchFamily="18" charset="0"/>
                              <a:ea typeface="Cambria Math" panose="02040503050406030204" pitchFamily="18" charset="0"/>
                            </a:rPr>
                            <m:t>𝑒</m:t>
                          </m:r>
                        </m:e>
                        <m:sup>
                          <m:r>
                            <a:rPr lang="en-CA" sz="1600" b="0" i="1" smtClean="0">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b="0" i="1" smtClean="0">
                              <a:latin typeface="Cambria Math" panose="02040503050406030204" pitchFamily="18" charset="0"/>
                              <a:ea typeface="Cambria Math" panose="02040503050406030204" pitchFamily="18" charset="0"/>
                            </a:rPr>
                            <m:t>𝑡</m:t>
                          </m:r>
                        </m:sup>
                      </m:sSup>
                    </m:oMath>
                  </m:oMathPara>
                </a14:m>
                <a:endParaRPr lang="fr-FR" sz="1600"/>
              </a:p>
              <a:p>
                <a:pPr algn="just"/>
                <a:endParaRPr lang="fr-FR" sz="1600"/>
              </a:p>
            </p:txBody>
          </p:sp>
        </mc:Choice>
        <mc:Fallback>
          <p:sp>
            <p:nvSpPr>
              <p:cNvPr id="9" name="ZoneTexte 8">
                <a:extLst>
                  <a:ext uri="{FF2B5EF4-FFF2-40B4-BE49-F238E27FC236}">
                    <a16:creationId xmlns:a16="http://schemas.microsoft.com/office/drawing/2014/main" id="{7CF848D9-E364-AEC4-19C4-0604CC8DC9EF}"/>
                  </a:ext>
                </a:extLst>
              </p:cNvPr>
              <p:cNvSpPr txBox="1">
                <a:spLocks noRot="1" noChangeAspect="1" noMove="1" noResize="1" noEditPoints="1" noAdjustHandles="1" noChangeArrowheads="1" noChangeShapeType="1" noTextEdit="1"/>
              </p:cNvSpPr>
              <p:nvPr/>
            </p:nvSpPr>
            <p:spPr>
              <a:xfrm>
                <a:off x="678649" y="1021631"/>
                <a:ext cx="11304150" cy="1020216"/>
              </a:xfrm>
              <a:prstGeom prst="rect">
                <a:avLst/>
              </a:prstGeom>
              <a:blipFill>
                <a:blip r:embed="rId3"/>
                <a:stretch>
                  <a:fillRect l="-270" t="-1796"/>
                </a:stretch>
              </a:blipFill>
            </p:spPr>
            <p:txBody>
              <a:bodyPr/>
              <a:lstStyle/>
              <a:p>
                <a:r>
                  <a:rPr lang="en-US">
                    <a:noFill/>
                  </a:rPr>
                  <a:t> </a:t>
                </a:r>
              </a:p>
            </p:txBody>
          </p:sp>
        </mc:Fallback>
      </mc:AlternateContent>
      <p:sp>
        <p:nvSpPr>
          <p:cNvPr id="11" name="ZoneTexte 10">
            <a:extLst>
              <a:ext uri="{FF2B5EF4-FFF2-40B4-BE49-F238E27FC236}">
                <a16:creationId xmlns:a16="http://schemas.microsoft.com/office/drawing/2014/main" id="{7EFBEB10-2D5F-3AC4-DA12-6953904BF7A1}"/>
              </a:ext>
            </a:extLst>
          </p:cNvPr>
          <p:cNvSpPr txBox="1"/>
          <p:nvPr/>
        </p:nvSpPr>
        <p:spPr>
          <a:xfrm>
            <a:off x="678649" y="2413267"/>
            <a:ext cx="6666048" cy="2062103"/>
          </a:xfrm>
          <a:prstGeom prst="rect">
            <a:avLst/>
          </a:prstGeom>
          <a:solidFill>
            <a:schemeClr val="accent3">
              <a:lumMod val="20000"/>
              <a:lumOff val="80000"/>
            </a:schemeClr>
          </a:solidFill>
        </p:spPr>
        <p:txBody>
          <a:bodyPr wrap="square" rtlCol="0">
            <a:spAutoFit/>
          </a:bodyPr>
          <a:lstStyle/>
          <a:p>
            <a:pPr marL="457200" indent="-457200" algn="just">
              <a:buFont typeface="+mj-lt"/>
              <a:buAutoNum type="alphaLcParenR" startAt="2"/>
            </a:pPr>
            <a:r>
              <a:rPr lang="fr-FR" sz="1600" b="1"/>
              <a:t>Quelques remarques sur la représentation graphique : </a:t>
            </a:r>
            <a:r>
              <a:rPr lang="fr-FR" sz="1600"/>
              <a:t>Sur la figure de droite, il est possible de visualiser la solution MMS proposée en 2D, en ayant plusieurs niveaux de couleur. On en déduit qu’une condition de Dirichlet peut être imposée pour chaque valeur de temps t à la frontière r = R. De plus, la solution choisie converge vers une valeur nulle dans le cas où le temps est augmenté. </a:t>
            </a:r>
            <a:r>
              <a:rPr lang="fr-FR" sz="1600">
                <a:solidFill>
                  <a:srgbClr val="0D0D0D"/>
                </a:solidFill>
                <a:latin typeface="Söhne"/>
              </a:rPr>
              <a:t>Celle-ci</a:t>
            </a:r>
            <a:r>
              <a:rPr lang="fr-FR" sz="1600" b="0" i="0">
                <a:solidFill>
                  <a:srgbClr val="0D0D0D"/>
                </a:solidFill>
                <a:effectLst/>
                <a:latin typeface="Söhne"/>
              </a:rPr>
              <a:t> est périodique avec une période de </a:t>
            </a:r>
            <a:r>
              <a:rPr lang="fr-FR" sz="1600" b="0" i="1">
                <a:solidFill>
                  <a:srgbClr val="0D0D0D"/>
                </a:solidFill>
                <a:effectLst/>
                <a:latin typeface="KaTeX_Math"/>
              </a:rPr>
              <a:t>T</a:t>
            </a:r>
            <a:r>
              <a:rPr lang="fr-FR" sz="1600" b="0" i="0">
                <a:solidFill>
                  <a:srgbClr val="0D0D0D"/>
                </a:solidFill>
                <a:effectLst/>
                <a:latin typeface="KaTeX_Main"/>
              </a:rPr>
              <a:t>=2</a:t>
            </a:r>
            <a:r>
              <a:rPr lang="fr-FR" sz="1600" b="0" i="1">
                <a:solidFill>
                  <a:srgbClr val="0D0D0D"/>
                </a:solidFill>
                <a:effectLst/>
                <a:latin typeface="KaTeX_Math"/>
              </a:rPr>
              <a:t>R. </a:t>
            </a:r>
            <a:r>
              <a:rPr lang="fr-FR" sz="1600">
                <a:solidFill>
                  <a:srgbClr val="0D0D0D"/>
                </a:solidFill>
                <a:latin typeface="KaTeX_Math"/>
              </a:rPr>
              <a:t>Par ailleurs, la valeur au centre du domaine axisymétrique est toujours 0.</a:t>
            </a:r>
            <a:endParaRPr lang="fr-FR" sz="1600"/>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9B66A81A-0531-0CB8-0279-54A436C94F0A}"/>
                  </a:ext>
                </a:extLst>
              </p:cNvPr>
              <p:cNvSpPr txBox="1"/>
              <p:nvPr/>
            </p:nvSpPr>
            <p:spPr>
              <a:xfrm>
                <a:off x="678649" y="4677366"/>
                <a:ext cx="11304150" cy="753220"/>
              </a:xfrm>
              <a:prstGeom prst="rect">
                <a:avLst/>
              </a:prstGeom>
              <a:solidFill>
                <a:schemeClr val="accent3">
                  <a:lumMod val="20000"/>
                  <a:lumOff val="80000"/>
                </a:schemeClr>
              </a:solidFill>
            </p:spPr>
            <p:txBody>
              <a:bodyPr wrap="square" rtlCol="0">
                <a:spAutoFit/>
              </a:bodyPr>
              <a:lstStyle/>
              <a:p>
                <a:pPr marL="342900" indent="-342900" algn="just">
                  <a:buAutoNum type="alphaLcParenR" startAt="3"/>
                </a:pPr>
                <a:r>
                  <a:rPr lang="fr-FR" sz="1600" b="1"/>
                  <a:t>   Nouveau terme source obtenu : </a:t>
                </a:r>
                <a:r>
                  <a:rPr lang="fr-FR" sz="1600"/>
                  <a:t>À l’aide du module </a:t>
                </a:r>
                <a:r>
                  <a:rPr lang="fr-FR" sz="1600" b="1" i="1" err="1"/>
                  <a:t>sympy</a:t>
                </a:r>
                <a:r>
                  <a:rPr lang="fr-FR" sz="1600"/>
                  <a:t>, il est possible de dériver le nouveau terme source :</a:t>
                </a:r>
              </a:p>
              <a:p>
                <a:pPr algn="just"/>
                <a:r>
                  <a:rPr lang="fr-FR" sz="1600"/>
                  <a:t>			s </a:t>
                </a:r>
                <a14:m>
                  <m:oMath xmlns:m="http://schemas.openxmlformats.org/officeDocument/2006/math">
                    <m:r>
                      <a:rPr lang="en-CA" sz="1600" b="0" i="1" smtClean="0">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sSup>
                      <m:sSupPr>
                        <m:ctrlPr>
                          <a:rPr lang="en-CA" sz="1600" i="1">
                            <a:latin typeface="Cambria Math" panose="02040503050406030204" pitchFamily="18" charset="0"/>
                            <a:ea typeface="Cambria Math" panose="02040503050406030204" pitchFamily="18" charset="0"/>
                          </a:rPr>
                        </m:ctrlPr>
                      </m:sSupPr>
                      <m:e>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𝑡</m:t>
                        </m:r>
                      </m:sup>
                    </m:sSup>
                    <m:func>
                      <m:funcPr>
                        <m:ctrlPr>
                          <a:rPr lang="en-CA" sz="1600" b="0" i="1" smtClean="0">
                            <a:latin typeface="Cambria Math" panose="02040503050406030204" pitchFamily="18" charset="0"/>
                            <a:ea typeface="Cambria Math" panose="02040503050406030204" pitchFamily="18" charset="0"/>
                          </a:rPr>
                        </m:ctrlPr>
                      </m:funcPr>
                      <m:fName>
                        <m:r>
                          <m:rPr>
                            <m:sty m:val="p"/>
                          </m:rPr>
                          <a:rPr lang="en-CA" sz="1600" b="0" i="0" smtClean="0">
                            <a:latin typeface="Cambria Math" panose="02040503050406030204" pitchFamily="18" charset="0"/>
                            <a:ea typeface="Cambria Math" panose="02040503050406030204" pitchFamily="18" charset="0"/>
                          </a:rPr>
                          <m:t>sin</m:t>
                        </m:r>
                      </m:fName>
                      <m:e>
                        <m:d>
                          <m:dPr>
                            <m:ctrlPr>
                              <a:rPr lang="en-CA" sz="1600" b="0" i="1" smtClean="0">
                                <a:latin typeface="Cambria Math" panose="02040503050406030204" pitchFamily="18" charset="0"/>
                                <a:ea typeface="Cambria Math" panose="02040503050406030204" pitchFamily="18" charset="0"/>
                              </a:rPr>
                            </m:ctrlPr>
                          </m:dPr>
                          <m:e>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𝑟</m:t>
                            </m:r>
                          </m:e>
                        </m:d>
                      </m:e>
                    </m:func>
                    <m:r>
                      <a:rPr lang="en-CA" sz="1600" b="0" i="1" smtClean="0">
                        <a:latin typeface="Cambria Math" panose="02040503050406030204" pitchFamily="18" charset="0"/>
                        <a:ea typeface="Cambria Math" panose="02040503050406030204" pitchFamily="18" charset="0"/>
                      </a:rPr>
                      <m:t>−</m:t>
                    </m:r>
                    <m:r>
                      <a:rPr lang="en-CA" sz="1600" b="0" i="1" smtClean="0">
                        <a:latin typeface="Cambria Math" panose="02040503050406030204" pitchFamily="18" charset="0"/>
                        <a:ea typeface="Cambria Math" panose="02040503050406030204" pitchFamily="18" charset="0"/>
                      </a:rPr>
                      <m:t>𝑘</m:t>
                    </m:r>
                    <m:r>
                      <a:rPr lang="en-CA" sz="1600" b="0" i="1" smtClean="0">
                        <a:latin typeface="Cambria Math" panose="02040503050406030204" pitchFamily="18" charset="0"/>
                        <a:ea typeface="Cambria Math" panose="02040503050406030204" pitchFamily="18" charset="0"/>
                      </a:rPr>
                      <m:t> </m:t>
                    </m:r>
                    <m:sSup>
                      <m:sSupPr>
                        <m:ctrlPr>
                          <a:rPr lang="en-CA" sz="1600" i="1">
                            <a:latin typeface="Cambria Math" panose="02040503050406030204" pitchFamily="18" charset="0"/>
                            <a:ea typeface="Cambria Math" panose="02040503050406030204" pitchFamily="18" charset="0"/>
                          </a:rPr>
                        </m:ctrlPr>
                      </m:sSupPr>
                      <m:e>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𝑡</m:t>
                        </m:r>
                      </m:sup>
                    </m:sSup>
                    <m:r>
                      <m:rPr>
                        <m:sty m:val="p"/>
                      </m:rPr>
                      <a:rPr lang="en-CA" sz="1600" b="0" i="0" smtClean="0">
                        <a:latin typeface="Cambria Math" panose="02040503050406030204" pitchFamily="18" charset="0"/>
                        <a:ea typeface="Cambria Math" panose="02040503050406030204" pitchFamily="18" charset="0"/>
                      </a:rPr>
                      <m:t>sin</m:t>
                    </m:r>
                  </m:oMath>
                </a14:m>
                <a:r>
                  <a:rPr lang="fr-FR" sz="1600"/>
                  <a:t>(</a:t>
                </a:r>
                <a14:m>
                  <m:oMath xmlns:m="http://schemas.openxmlformats.org/officeDocument/2006/math">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𝑟</m:t>
                    </m:r>
                  </m:oMath>
                </a14:m>
                <a:r>
                  <a:rPr lang="fr-FR" sz="1600"/>
                  <a:t>) - </a:t>
                </a:r>
                <a14:m>
                  <m:oMath xmlns:m="http://schemas.openxmlformats.org/officeDocument/2006/math">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𝐷</m:t>
                        </m:r>
                      </m:e>
                      <m:sub>
                        <m:r>
                          <a:rPr lang="en-CA" sz="1600" i="1">
                            <a:latin typeface="Cambria Math" panose="02040503050406030204" pitchFamily="18" charset="0"/>
                            <a:ea typeface="Cambria Math" panose="02040503050406030204" pitchFamily="18" charset="0"/>
                          </a:rPr>
                          <m:t>𝑒𝑓𝑓</m:t>
                        </m:r>
                      </m:sub>
                    </m:sSub>
                  </m:oMath>
                </a14:m>
                <a:r>
                  <a:rPr lang="fr-FR" sz="1600"/>
                  <a:t> </a:t>
                </a:r>
                <a14:m>
                  <m:oMath xmlns:m="http://schemas.openxmlformats.org/officeDocument/2006/math">
                    <m:sSup>
                      <m:sSupPr>
                        <m:ctrlPr>
                          <a:rPr lang="en-CA" sz="1600" i="1">
                            <a:latin typeface="Cambria Math" panose="02040503050406030204" pitchFamily="18" charset="0"/>
                            <a:ea typeface="Cambria Math" panose="02040503050406030204" pitchFamily="18" charset="0"/>
                          </a:rPr>
                        </m:ctrlPr>
                      </m:sSupPr>
                      <m:e>
                        <m:r>
                          <a:rPr lang="el-GR" sz="1600" i="1">
                            <a:latin typeface="Cambria Math" panose="02040503050406030204" pitchFamily="18" charset="0"/>
                            <a:ea typeface="Cambria Math" panose="02040503050406030204" pitchFamily="18" charset="0"/>
                          </a:rPr>
                          <m:t>𝜋</m:t>
                        </m:r>
                      </m:e>
                      <m:sup>
                        <m:r>
                          <a:rPr lang="en-CA" sz="1600" b="0" i="1" smtClean="0">
                            <a:latin typeface="Cambria Math" panose="02040503050406030204" pitchFamily="18" charset="0"/>
                            <a:ea typeface="Cambria Math" panose="02040503050406030204" pitchFamily="18" charset="0"/>
                          </a:rPr>
                          <m:t>2</m:t>
                        </m:r>
                      </m:sup>
                    </m:sSup>
                    <m:sSup>
                      <m:sSupPr>
                        <m:ctrlPr>
                          <a:rPr lang="en-CA" sz="1600" i="1">
                            <a:latin typeface="Cambria Math" panose="02040503050406030204" pitchFamily="18" charset="0"/>
                            <a:ea typeface="Cambria Math" panose="02040503050406030204" pitchFamily="18" charset="0"/>
                          </a:rPr>
                        </m:ctrlPr>
                      </m:sSupPr>
                      <m:e>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𝑡</m:t>
                        </m:r>
                      </m:sup>
                    </m:sSup>
                  </m:oMath>
                </a14:m>
                <a:r>
                  <a:rPr lang="fr-FR" sz="1600"/>
                  <a:t> sin(</a:t>
                </a:r>
                <a14:m>
                  <m:oMath xmlns:m="http://schemas.openxmlformats.org/officeDocument/2006/math">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𝑟</m:t>
                    </m:r>
                  </m:oMath>
                </a14:m>
                <a:r>
                  <a:rPr lang="fr-FR" sz="1600"/>
                  <a:t>) + </a:t>
                </a:r>
                <a14:m>
                  <m:oMath xmlns:m="http://schemas.openxmlformats.org/officeDocument/2006/math">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𝐷</m:t>
                        </m:r>
                      </m:e>
                      <m:sub>
                        <m:r>
                          <a:rPr lang="en-CA" sz="1600" i="1">
                            <a:latin typeface="Cambria Math" panose="02040503050406030204" pitchFamily="18" charset="0"/>
                            <a:ea typeface="Cambria Math" panose="02040503050406030204" pitchFamily="18" charset="0"/>
                          </a:rPr>
                          <m:t>𝑒𝑓𝑓</m:t>
                        </m:r>
                      </m:sub>
                    </m:sSub>
                  </m:oMath>
                </a14:m>
                <a:r>
                  <a:rPr lang="fr-FR" sz="1600"/>
                  <a:t> </a:t>
                </a:r>
                <a14:m>
                  <m:oMath xmlns:m="http://schemas.openxmlformats.org/officeDocument/2006/math">
                    <m:sSup>
                      <m:sSupPr>
                        <m:ctrlPr>
                          <a:rPr lang="en-CA" sz="1600" i="1">
                            <a:latin typeface="Cambria Math" panose="02040503050406030204" pitchFamily="18" charset="0"/>
                            <a:ea typeface="Cambria Math" panose="02040503050406030204" pitchFamily="18" charset="0"/>
                          </a:rPr>
                        </m:ctrlPr>
                      </m:sSupPr>
                      <m:e>
                        <m:r>
                          <a:rPr lang="el-GR" sz="1600" i="1">
                            <a:latin typeface="Cambria Math" panose="02040503050406030204" pitchFamily="18" charset="0"/>
                            <a:ea typeface="Cambria Math" panose="02040503050406030204" pitchFamily="18" charset="0"/>
                          </a:rPr>
                          <m:t>𝜋</m:t>
                        </m:r>
                        <m:r>
                          <a:rPr lang="en-CA" sz="1600" b="0" i="1" smtClean="0">
                            <a:latin typeface="Cambria Math" panose="02040503050406030204" pitchFamily="18" charset="0"/>
                            <a:ea typeface="Cambria Math" panose="02040503050406030204" pitchFamily="18" charset="0"/>
                          </a:rPr>
                          <m:t> </m:t>
                        </m:r>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𝑡</m:t>
                        </m:r>
                      </m:sup>
                    </m:sSup>
                  </m:oMath>
                </a14:m>
                <a:r>
                  <a:rPr lang="fr-FR" sz="1600"/>
                  <a:t> </a:t>
                </a:r>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m:rPr>
                            <m:nor/>
                          </m:rPr>
                          <a:rPr lang="en-CA" sz="1600" b="0" i="0" smtClean="0">
                            <a:latin typeface="Cambria Math" panose="02040503050406030204" pitchFamily="18" charset="0"/>
                            <a:ea typeface="Cambria Math" panose="02040503050406030204" pitchFamily="18" charset="0"/>
                          </a:rPr>
                          <m:t>cos</m:t>
                        </m:r>
                        <m:r>
                          <m:rPr>
                            <m:nor/>
                          </m:rPr>
                          <a:rPr lang="en-CA" sz="1600" b="0" i="0" smtClean="0">
                            <a:latin typeface="Cambria Math" panose="02040503050406030204" pitchFamily="18" charset="0"/>
                            <a:ea typeface="Cambria Math" panose="02040503050406030204" pitchFamily="18" charset="0"/>
                          </a:rPr>
                          <m:t> </m:t>
                        </m:r>
                        <m:r>
                          <m:rPr>
                            <m:nor/>
                          </m:rPr>
                          <a:rPr lang="fr-FR" sz="1600" dirty="0"/>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𝑟</m:t>
                        </m:r>
                        <m:r>
                          <m:rPr>
                            <m:nor/>
                          </m:rPr>
                          <a:rPr lang="fr-FR" sz="1600" dirty="0"/>
                          <m:t>)</m:t>
                        </m:r>
                      </m:num>
                      <m:den>
                        <m:r>
                          <a:rPr lang="en-CA" sz="1600" b="0" i="1" smtClean="0">
                            <a:latin typeface="Cambria Math" panose="02040503050406030204" pitchFamily="18" charset="0"/>
                            <a:ea typeface="Cambria Math" panose="02040503050406030204" pitchFamily="18" charset="0"/>
                          </a:rPr>
                          <m:t>𝑟</m:t>
                        </m:r>
                      </m:den>
                    </m:f>
                  </m:oMath>
                </a14:m>
                <a:endParaRPr lang="fr-FR" sz="1600"/>
              </a:p>
            </p:txBody>
          </p:sp>
        </mc:Choice>
        <mc:Fallback>
          <p:sp>
            <p:nvSpPr>
              <p:cNvPr id="3" name="ZoneTexte 2">
                <a:extLst>
                  <a:ext uri="{FF2B5EF4-FFF2-40B4-BE49-F238E27FC236}">
                    <a16:creationId xmlns:a16="http://schemas.microsoft.com/office/drawing/2014/main" id="{9B66A81A-0531-0CB8-0279-54A436C94F0A}"/>
                  </a:ext>
                </a:extLst>
              </p:cNvPr>
              <p:cNvSpPr txBox="1">
                <a:spLocks noRot="1" noChangeAspect="1" noMove="1" noResize="1" noEditPoints="1" noAdjustHandles="1" noChangeArrowheads="1" noChangeShapeType="1" noTextEdit="1"/>
              </p:cNvSpPr>
              <p:nvPr/>
            </p:nvSpPr>
            <p:spPr>
              <a:xfrm>
                <a:off x="678649" y="4677366"/>
                <a:ext cx="11304150" cy="753220"/>
              </a:xfrm>
              <a:prstGeom prst="rect">
                <a:avLst/>
              </a:prstGeom>
              <a:blipFill>
                <a:blip r:embed="rId4"/>
                <a:stretch>
                  <a:fillRect l="-270" t="-2419" b="-806"/>
                </a:stretch>
              </a:blipFill>
            </p:spPr>
            <p:txBody>
              <a:bodyPr/>
              <a:lstStyle/>
              <a:p>
                <a:r>
                  <a:rPr lang="en-US">
                    <a:noFill/>
                  </a:rPr>
                  <a:t> </a:t>
                </a:r>
              </a:p>
            </p:txBody>
          </p:sp>
        </mc:Fallback>
      </mc:AlternateContent>
      <p:pic>
        <p:nvPicPr>
          <p:cNvPr id="10" name="Image 9" descr="Une image contenant texte, capture d’écran, diagramme, Caractère coloré&#10;&#10;Description générée automatiquement">
            <a:extLst>
              <a:ext uri="{FF2B5EF4-FFF2-40B4-BE49-F238E27FC236}">
                <a16:creationId xmlns:a16="http://schemas.microsoft.com/office/drawing/2014/main" id="{1F18709F-8F73-884D-639A-8A2AE062A384}"/>
              </a:ext>
            </a:extLst>
          </p:cNvPr>
          <p:cNvPicPr>
            <a:picLocks noChangeAspect="1"/>
          </p:cNvPicPr>
          <p:nvPr/>
        </p:nvPicPr>
        <p:blipFill>
          <a:blip r:embed="rId5"/>
          <a:stretch>
            <a:fillRect/>
          </a:stretch>
        </p:blipFill>
        <p:spPr>
          <a:xfrm>
            <a:off x="7847018" y="2159916"/>
            <a:ext cx="3415528" cy="2472701"/>
          </a:xfrm>
          <a:prstGeom prst="rect">
            <a:avLst/>
          </a:prstGeom>
        </p:spPr>
      </p:pic>
    </p:spTree>
    <p:extLst>
      <p:ext uri="{BB962C8B-B14F-4D97-AF65-F5344CB8AC3E}">
        <p14:creationId xmlns:p14="http://schemas.microsoft.com/office/powerpoint/2010/main" val="952986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FF8AD-7468-3C7E-032C-C74E9652624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9BE4D19-9C1A-53EE-7D1B-98ED899CAD04}"/>
              </a:ext>
            </a:extLst>
          </p:cNvPr>
          <p:cNvSpPr>
            <a:spLocks noGrp="1"/>
          </p:cNvSpPr>
          <p:nvPr>
            <p:ph type="title"/>
          </p:nvPr>
        </p:nvSpPr>
        <p:spPr>
          <a:xfrm>
            <a:off x="593106" y="347640"/>
            <a:ext cx="11389693" cy="605793"/>
          </a:xfrm>
        </p:spPr>
        <p:txBody>
          <a:bodyPr>
            <a:normAutofit fontScale="90000"/>
          </a:bodyPr>
          <a:lstStyle/>
          <a:p>
            <a:r>
              <a:rPr lang="fr-FR" b="1"/>
              <a:t>B. Solution MMS (Suite)</a:t>
            </a:r>
          </a:p>
        </p:txBody>
      </p:sp>
      <p:sp>
        <p:nvSpPr>
          <p:cNvPr id="4" name="Espace réservé de la date 3">
            <a:extLst>
              <a:ext uri="{FF2B5EF4-FFF2-40B4-BE49-F238E27FC236}">
                <a16:creationId xmlns:a16="http://schemas.microsoft.com/office/drawing/2014/main" id="{9610B62C-9914-1DE9-53ED-800AC998C47D}"/>
              </a:ext>
            </a:extLst>
          </p:cNvPr>
          <p:cNvSpPr>
            <a:spLocks noGrp="1"/>
          </p:cNvSpPr>
          <p:nvPr>
            <p:ph type="dt" sz="half" idx="10"/>
          </p:nvPr>
        </p:nvSpPr>
        <p:spPr/>
        <p:txBody>
          <a:bodyPr/>
          <a:lstStyle/>
          <a:p>
            <a:r>
              <a:rPr lang="fr-CA"/>
              <a:t>2024-03-06</a:t>
            </a:r>
            <a:endParaRPr lang="en-US"/>
          </a:p>
        </p:txBody>
      </p:sp>
      <p:sp>
        <p:nvSpPr>
          <p:cNvPr id="6" name="Espace réservé du numéro de diapositive 5">
            <a:extLst>
              <a:ext uri="{FF2B5EF4-FFF2-40B4-BE49-F238E27FC236}">
                <a16:creationId xmlns:a16="http://schemas.microsoft.com/office/drawing/2014/main" id="{FDB19FD1-AE24-55E6-CD24-009169A0EB4D}"/>
              </a:ext>
            </a:extLst>
          </p:cNvPr>
          <p:cNvSpPr>
            <a:spLocks noGrp="1"/>
          </p:cNvSpPr>
          <p:nvPr>
            <p:ph type="sldNum" sz="quarter" idx="12"/>
          </p:nvPr>
        </p:nvSpPr>
        <p:spPr/>
        <p:txBody>
          <a:bodyPr/>
          <a:lstStyle/>
          <a:p>
            <a:fld id="{BE15108C-154A-4A5A-9C05-91A49A422BA7}" type="slidenum">
              <a:rPr lang="en-US" smtClean="0"/>
              <a:t>7</a:t>
            </a:fld>
            <a:endParaRPr lang="en-US"/>
          </a:p>
        </p:txBody>
      </p:sp>
      <p:sp>
        <p:nvSpPr>
          <p:cNvPr id="11" name="ZoneTexte 10">
            <a:extLst>
              <a:ext uri="{FF2B5EF4-FFF2-40B4-BE49-F238E27FC236}">
                <a16:creationId xmlns:a16="http://schemas.microsoft.com/office/drawing/2014/main" id="{5136475A-EF2A-35D4-9BDA-09F997910B2E}"/>
              </a:ext>
            </a:extLst>
          </p:cNvPr>
          <p:cNvSpPr txBox="1"/>
          <p:nvPr/>
        </p:nvSpPr>
        <p:spPr>
          <a:xfrm>
            <a:off x="678649" y="4315291"/>
            <a:ext cx="11304150" cy="2062103"/>
          </a:xfrm>
          <a:prstGeom prst="rect">
            <a:avLst/>
          </a:prstGeom>
          <a:solidFill>
            <a:schemeClr val="accent3">
              <a:lumMod val="20000"/>
              <a:lumOff val="80000"/>
            </a:schemeClr>
          </a:solidFill>
        </p:spPr>
        <p:txBody>
          <a:bodyPr wrap="square" rtlCol="0">
            <a:spAutoFit/>
          </a:bodyPr>
          <a:lstStyle/>
          <a:p>
            <a:pPr marL="342900" indent="-342900" algn="just">
              <a:buAutoNum type="alphaLcParenR" startAt="4"/>
            </a:pPr>
            <a:r>
              <a:rPr lang="fr-FR" sz="1600" b="1"/>
              <a:t>Résolution et implémentation numérique: </a:t>
            </a:r>
            <a:r>
              <a:rPr lang="fr-FR" sz="1600"/>
              <a:t>Par la suite, il serait question de tenir en compte du nouveau terme source et des conditions frontières dans la construction matricielle, en résolvant la nouvelle équation afin de converger vers la solution ‘virtuelle’ imposée, pour en déduire finalement l’ordre de convergence observé. Comme il est laborieux d’implémenter explicitement ce terme source et moins efficace de point de vue numérique,  une nouvelle classe a été créée ‘</a:t>
            </a:r>
            <a:r>
              <a:rPr lang="fr-FR" sz="1600" err="1"/>
              <a:t>MMS_Func</a:t>
            </a:r>
            <a:r>
              <a:rPr lang="fr-FR" sz="1600"/>
              <a:t>’ permettant d’effectuer des opérations sur n’importe quelle solution MMS, en plus d’une fonction ‘</a:t>
            </a:r>
            <a:r>
              <a:rPr lang="fr-FR" sz="1600" err="1"/>
              <a:t>f_MMS</a:t>
            </a:r>
            <a:r>
              <a:rPr lang="fr-FR" sz="1600"/>
              <a:t>’ stockant la solution MMS et le terme source dans un objet, étant la sortie de cette fonction. Ce qui permet de travailler avec n’importe quelle solution MMS choisie, et voir entre autres la sensibilité du code par rapport à ladite solution sélectionnée, en bénéficiant de la librairie </a:t>
            </a:r>
            <a:r>
              <a:rPr lang="fr-FR" sz="1600" b="1" i="1" err="1"/>
              <a:t>sympy</a:t>
            </a:r>
            <a:r>
              <a:rPr lang="fr-FR" sz="1600"/>
              <a:t>.</a:t>
            </a: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0296DB4C-B004-3B0D-6341-87319D6CDAA6}"/>
                  </a:ext>
                </a:extLst>
              </p:cNvPr>
              <p:cNvSpPr txBox="1"/>
              <p:nvPr/>
            </p:nvSpPr>
            <p:spPr>
              <a:xfrm>
                <a:off x="678649" y="1036268"/>
                <a:ext cx="11304150" cy="1690271"/>
              </a:xfrm>
              <a:prstGeom prst="rect">
                <a:avLst/>
              </a:prstGeom>
              <a:solidFill>
                <a:schemeClr val="accent3">
                  <a:lumMod val="20000"/>
                  <a:lumOff val="80000"/>
                </a:schemeClr>
              </a:solidFill>
            </p:spPr>
            <p:txBody>
              <a:bodyPr wrap="square" rtlCol="0">
                <a:spAutoFit/>
              </a:bodyPr>
              <a:lstStyle/>
              <a:p>
                <a:pPr marL="457200" indent="-457200" algn="just">
                  <a:buFont typeface="+mj-lt"/>
                  <a:buAutoNum type="alphaLcParenR" startAt="2"/>
                </a:pPr>
                <a:r>
                  <a:rPr lang="fr-FR" sz="1600" b="1"/>
                  <a:t>Conditions frontières et initiales : </a:t>
                </a:r>
                <a:r>
                  <a:rPr lang="fr-FR" sz="1600"/>
                  <a:t>Ainsi, les conditions frontières sont :</a:t>
                </a:r>
              </a:p>
              <a:p>
                <a:pPr algn="just"/>
                <a:endParaRPr lang="en-CA" sz="1600" i="1">
                  <a:latin typeface="Cambria Math" panose="02040503050406030204" pitchFamily="18" charset="0"/>
                  <a:ea typeface="Cambria Math" panose="02040503050406030204" pitchFamily="18" charset="0"/>
                </a:endParaRPr>
              </a:p>
              <a:p>
                <a:pPr algn="just"/>
                <a:r>
                  <a:rPr lang="en-CA" sz="1600" i="1">
                    <a:ea typeface="Gadugi" panose="020B0502040204020203" pitchFamily="34" charset="0"/>
                  </a:rPr>
                  <a:t>Condition </a:t>
                </a:r>
                <a:r>
                  <a:rPr lang="en-CA" sz="1600" i="1" err="1">
                    <a:ea typeface="Gadugi" panose="020B0502040204020203" pitchFamily="34" charset="0"/>
                  </a:rPr>
                  <a:t>frontière</a:t>
                </a:r>
                <a:r>
                  <a:rPr lang="en-CA" sz="1600" i="1">
                    <a:ea typeface="Gadugi" panose="020B0502040204020203" pitchFamily="34" charset="0"/>
                  </a:rPr>
                  <a:t> droite  (Dirichlet): </a:t>
                </a:r>
                <a:r>
                  <a:rPr lang="en-CA" sz="1600" i="1">
                    <a:latin typeface="Cambria Math" panose="02040503050406030204" pitchFamily="18" charset="0"/>
                    <a:ea typeface="Cambria Math" panose="02040503050406030204" pitchFamily="18" charset="0"/>
                  </a:rPr>
                  <a:t>	 	</a:t>
                </a:r>
                <a14:m>
                  <m:oMath xmlns:m="http://schemas.openxmlformats.org/officeDocument/2006/math">
                    <m:r>
                      <a:rPr lang="fr-CA" sz="1600" i="1" smtClean="0">
                        <a:latin typeface="Cambria Math" panose="02040503050406030204" pitchFamily="18" charset="0"/>
                        <a:ea typeface="Cambria Math" panose="02040503050406030204" pitchFamily="18" charset="0"/>
                      </a:rPr>
                      <m:t>𝐶</m:t>
                    </m:r>
                    <m:d>
                      <m:dPr>
                        <m:ctrlPr>
                          <a:rPr lang="en-CA" sz="1600" b="0" i="1" smtClean="0">
                            <a:latin typeface="Cambria Math" panose="02040503050406030204" pitchFamily="18" charset="0"/>
                            <a:ea typeface="Cambria Math" panose="02040503050406030204" pitchFamily="18" charset="0"/>
                          </a:rPr>
                        </m:ctrlPr>
                      </m:dPr>
                      <m:e>
                        <m:r>
                          <a:rPr lang="en-CA" sz="1600" b="0" i="1" smtClean="0">
                            <a:latin typeface="Cambria Math" panose="02040503050406030204" pitchFamily="18" charset="0"/>
                            <a:ea typeface="Cambria Math" panose="02040503050406030204" pitchFamily="18" charset="0"/>
                          </a:rPr>
                          <m:t>𝑅</m:t>
                        </m:r>
                        <m:r>
                          <a:rPr lang="en-CA" sz="1600" b="0" i="1" smtClean="0">
                            <a:latin typeface="Cambria Math" panose="02040503050406030204" pitchFamily="18" charset="0"/>
                            <a:ea typeface="Cambria Math" panose="02040503050406030204" pitchFamily="18" charset="0"/>
                          </a:rPr>
                          <m:t>, </m:t>
                        </m:r>
                        <m:r>
                          <a:rPr lang="en-CA" sz="1600" b="0" i="1" smtClean="0">
                            <a:latin typeface="Cambria Math" panose="02040503050406030204" pitchFamily="18" charset="0"/>
                            <a:ea typeface="Cambria Math" panose="02040503050406030204" pitchFamily="18" charset="0"/>
                          </a:rPr>
                          <m:t>𝑡</m:t>
                        </m:r>
                      </m:e>
                    </m:d>
                    <m:r>
                      <a:rPr lang="en-CA" sz="1600" b="0" i="1" smtClean="0">
                        <a:latin typeface="Cambria Math" panose="02040503050406030204" pitchFamily="18" charset="0"/>
                        <a:ea typeface="Cambria Math" panose="02040503050406030204" pitchFamily="18" charset="0"/>
                      </a:rPr>
                      <m:t>   =</m:t>
                    </m:r>
                    <m:func>
                      <m:funcPr>
                        <m:ctrlPr>
                          <a:rPr lang="en-CA" sz="1600" b="0" i="1" smtClean="0">
                            <a:latin typeface="Cambria Math" panose="02040503050406030204" pitchFamily="18" charset="0"/>
                            <a:ea typeface="Cambria Math" panose="02040503050406030204" pitchFamily="18" charset="0"/>
                          </a:rPr>
                        </m:ctrlPr>
                      </m:funcPr>
                      <m:fName>
                        <m:r>
                          <m:rPr>
                            <m:sty m:val="p"/>
                          </m:rPr>
                          <a:rPr lang="en-CA" sz="1600" b="0" i="0" smtClean="0">
                            <a:latin typeface="Cambria Math" panose="02040503050406030204" pitchFamily="18" charset="0"/>
                            <a:ea typeface="Cambria Math" panose="02040503050406030204" pitchFamily="18" charset="0"/>
                          </a:rPr>
                          <m:t>cos</m:t>
                        </m:r>
                      </m:fName>
                      <m:e>
                        <m:d>
                          <m:dPr>
                            <m:ctrlPr>
                              <a:rPr lang="en-CA" sz="1600" b="0" i="1" smtClean="0">
                                <a:latin typeface="Cambria Math" panose="02040503050406030204" pitchFamily="18" charset="0"/>
                                <a:ea typeface="Cambria Math" panose="02040503050406030204" pitchFamily="18" charset="0"/>
                              </a:rPr>
                            </m:ctrlPr>
                          </m:dPr>
                          <m:e>
                            <m:f>
                              <m:fPr>
                                <m:ctrlPr>
                                  <a:rPr lang="en-US" sz="1600" b="0" i="1" smtClean="0">
                                    <a:latin typeface="Cambria Math" panose="02040503050406030204" pitchFamily="18" charset="0"/>
                                    <a:ea typeface="Cambria Math" panose="02040503050406030204" pitchFamily="18" charset="0"/>
                                  </a:rPr>
                                </m:ctrlPr>
                              </m:fPr>
                              <m:num>
                                <m:r>
                                  <a:rPr lang="el-GR" sz="1600" b="0" i="1" smtClean="0">
                                    <a:latin typeface="Cambria Math" panose="02040503050406030204" pitchFamily="18" charset="0"/>
                                    <a:ea typeface="Cambria Math" panose="02040503050406030204" pitchFamily="18" charset="0"/>
                                  </a:rPr>
                                  <m:t>𝜋</m:t>
                                </m:r>
                                <m:r>
                                  <a:rPr lang="en-CA" sz="1600" b="0" i="1" smtClean="0">
                                    <a:latin typeface="Cambria Math" panose="02040503050406030204" pitchFamily="18" charset="0"/>
                                    <a:ea typeface="Cambria Math" panose="02040503050406030204" pitchFamily="18" charset="0"/>
                                  </a:rPr>
                                  <m:t>𝑅</m:t>
                                </m:r>
                              </m:num>
                              <m:den>
                                <m:r>
                                  <a:rPr lang="en-CA" sz="1600" b="0" i="1" smtClean="0">
                                    <a:latin typeface="Cambria Math" panose="02040503050406030204" pitchFamily="18" charset="0"/>
                                    <a:ea typeface="Cambria Math" panose="02040503050406030204" pitchFamily="18" charset="0"/>
                                  </a:rPr>
                                  <m:t>2 </m:t>
                                </m:r>
                                <m:r>
                                  <a:rPr lang="en-CA" sz="1600" b="0" i="1" smtClean="0">
                                    <a:latin typeface="Cambria Math" panose="02040503050406030204" pitchFamily="18" charset="0"/>
                                    <a:ea typeface="Cambria Math" panose="02040503050406030204" pitchFamily="18" charset="0"/>
                                  </a:rPr>
                                  <m:t>𝑅</m:t>
                                </m:r>
                              </m:den>
                            </m:f>
                            <m:r>
                              <a:rPr lang="en-CA"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l-GR" sz="1600" i="1">
                                    <a:latin typeface="Cambria Math" panose="02040503050406030204" pitchFamily="18" charset="0"/>
                                    <a:ea typeface="Cambria Math" panose="02040503050406030204" pitchFamily="18" charset="0"/>
                                  </a:rPr>
                                  <m:t>𝜋</m:t>
                                </m:r>
                              </m:num>
                              <m:den>
                                <m:r>
                                  <a:rPr lang="en-CA" sz="1600" i="1">
                                    <a:latin typeface="Cambria Math" panose="02040503050406030204" pitchFamily="18" charset="0"/>
                                    <a:ea typeface="Cambria Math" panose="02040503050406030204" pitchFamily="18" charset="0"/>
                                  </a:rPr>
                                  <m:t>2 </m:t>
                                </m:r>
                              </m:den>
                            </m:f>
                          </m:e>
                        </m:d>
                      </m:e>
                    </m:func>
                    <m:r>
                      <a:rPr lang="en-CA" sz="1600" b="0" i="1" smtClean="0">
                        <a:latin typeface="Cambria Math" panose="02040503050406030204" pitchFamily="18" charset="0"/>
                        <a:ea typeface="Cambria Math" panose="02040503050406030204" pitchFamily="18" charset="0"/>
                      </a:rPr>
                      <m:t> </m:t>
                    </m:r>
                    <m:sSup>
                      <m:sSupPr>
                        <m:ctrlPr>
                          <a:rPr lang="en-CA" sz="1600" b="0" i="1" smtClean="0">
                            <a:latin typeface="Cambria Math" panose="02040503050406030204" pitchFamily="18" charset="0"/>
                            <a:ea typeface="Cambria Math" panose="02040503050406030204" pitchFamily="18" charset="0"/>
                          </a:rPr>
                        </m:ctrlPr>
                      </m:sSupPr>
                      <m:e>
                        <m:r>
                          <a:rPr lang="en-CA" sz="1600" b="0" i="1" smtClean="0">
                            <a:latin typeface="Cambria Math" panose="02040503050406030204" pitchFamily="18" charset="0"/>
                            <a:ea typeface="Cambria Math" panose="02040503050406030204" pitchFamily="18" charset="0"/>
                          </a:rPr>
                          <m:t>𝑒</m:t>
                        </m:r>
                      </m:e>
                      <m:sup>
                        <m:r>
                          <a:rPr lang="en-CA" sz="1600" b="0" i="1" smtClean="0">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b="0" i="1" smtClean="0">
                            <a:latin typeface="Cambria Math" panose="02040503050406030204" pitchFamily="18" charset="0"/>
                            <a:ea typeface="Cambria Math" panose="02040503050406030204" pitchFamily="18" charset="0"/>
                          </a:rPr>
                          <m:t>𝑡</m:t>
                        </m:r>
                      </m:sup>
                    </m:sSup>
                    <m:r>
                      <a:rPr lang="en-CA" sz="1600" b="0" i="1" smtClean="0">
                        <a:latin typeface="Cambria Math" panose="02040503050406030204" pitchFamily="18" charset="0"/>
                        <a:ea typeface="Cambria Math" panose="02040503050406030204" pitchFamily="18" charset="0"/>
                      </a:rPr>
                      <m:t>=</m:t>
                    </m:r>
                    <m:r>
                      <a:rPr lang="en-CA" sz="1600" i="1">
                        <a:latin typeface="Cambria Math" panose="02040503050406030204" pitchFamily="18" charset="0"/>
                        <a:ea typeface="Cambria Math" panose="02040503050406030204" pitchFamily="18" charset="0"/>
                      </a:rPr>
                      <m:t>− </m:t>
                    </m:r>
                    <m:sSup>
                      <m:sSupPr>
                        <m:ctrlPr>
                          <a:rPr lang="en-CA" sz="1600" i="1">
                            <a:latin typeface="Cambria Math" panose="02040503050406030204" pitchFamily="18" charset="0"/>
                            <a:ea typeface="Cambria Math" panose="02040503050406030204" pitchFamily="18" charset="0"/>
                          </a:rPr>
                        </m:ctrlPr>
                      </m:sSupPr>
                      <m:e>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𝑡</m:t>
                        </m:r>
                      </m:sup>
                    </m:sSup>
                  </m:oMath>
                </a14:m>
                <a:endParaRPr lang="en-CA" sz="1600" b="0" i="1">
                  <a:latin typeface="Cambria Math" panose="02040503050406030204" pitchFamily="18" charset="0"/>
                  <a:ea typeface="Cambria Math" panose="02040503050406030204" pitchFamily="18" charset="0"/>
                </a:endParaRPr>
              </a:p>
              <a:p>
                <a:pPr algn="just"/>
                <a:r>
                  <a:rPr lang="en-CA" sz="1600" b="0" i="1">
                    <a:ea typeface="Cambria Math" panose="02040503050406030204" pitchFamily="18" charset="0"/>
                  </a:rPr>
                  <a:t>Condition </a:t>
                </a:r>
                <a:r>
                  <a:rPr lang="en-CA" sz="1600" b="0" i="1" err="1">
                    <a:ea typeface="Cambria Math" panose="02040503050406030204" pitchFamily="18" charset="0"/>
                  </a:rPr>
                  <a:t>frontière</a:t>
                </a:r>
                <a:r>
                  <a:rPr lang="en-CA" sz="1600" b="0" i="1">
                    <a:ea typeface="Cambria Math" panose="02040503050406030204" pitchFamily="18" charset="0"/>
                  </a:rPr>
                  <a:t> au centre (Neumann):	</a:t>
                </a:r>
                <a:r>
                  <a:rPr lang="fr-CA" sz="1600">
                    <a:ea typeface="Cambria Math" panose="02040503050406030204" pitchFamily="18" charset="0"/>
                  </a:rPr>
                  <a:t> </a:t>
                </a:r>
                <a14:m>
                  <m:oMath xmlns:m="http://schemas.openxmlformats.org/officeDocument/2006/math">
                    <m:f>
                      <m:fPr>
                        <m:ctrlPr>
                          <a:rPr lang="fr-CA" sz="1600" i="1" smtClean="0">
                            <a:latin typeface="Cambria Math" panose="02040503050406030204" pitchFamily="18" charset="0"/>
                            <a:ea typeface="Cambria Math" panose="02040503050406030204" pitchFamily="18" charset="0"/>
                          </a:rPr>
                        </m:ctrlPr>
                      </m:fPr>
                      <m:num>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𝐶</m:t>
                        </m:r>
                      </m:num>
                      <m:den>
                        <m:r>
                          <a:rPr lang="fr-CA" sz="1600" i="1">
                            <a:latin typeface="Cambria Math" panose="02040503050406030204" pitchFamily="18" charset="0"/>
                            <a:ea typeface="Cambria Math" panose="02040503050406030204" pitchFamily="18" charset="0"/>
                          </a:rPr>
                          <m:t>𝜕</m:t>
                        </m:r>
                        <m:r>
                          <a:rPr lang="en-CA" sz="1600" b="0" i="1" smtClean="0">
                            <a:latin typeface="Cambria Math" panose="02040503050406030204" pitchFamily="18" charset="0"/>
                            <a:ea typeface="Cambria Math" panose="02040503050406030204" pitchFamily="18" charset="0"/>
                          </a:rPr>
                          <m:t>𝑟</m:t>
                        </m:r>
                      </m:den>
                    </m:f>
                    <m:d>
                      <m:dPr>
                        <m:ctrlPr>
                          <a:rPr lang="en-CA" sz="1600" b="0" i="1" smtClean="0">
                            <a:latin typeface="Cambria Math" panose="02040503050406030204" pitchFamily="18" charset="0"/>
                            <a:ea typeface="Cambria Math" panose="02040503050406030204" pitchFamily="18" charset="0"/>
                          </a:rPr>
                        </m:ctrlPr>
                      </m:dPr>
                      <m:e>
                        <m:r>
                          <a:rPr lang="en-CA" sz="1600" b="0" i="1" smtClean="0">
                            <a:latin typeface="Cambria Math" panose="02040503050406030204" pitchFamily="18" charset="0"/>
                            <a:ea typeface="Cambria Math" panose="02040503050406030204" pitchFamily="18" charset="0"/>
                          </a:rPr>
                          <m:t>0, </m:t>
                        </m:r>
                        <m:r>
                          <a:rPr lang="en-CA" sz="1600" b="0" i="1" smtClean="0">
                            <a:latin typeface="Cambria Math" panose="02040503050406030204" pitchFamily="18" charset="0"/>
                            <a:ea typeface="Cambria Math" panose="02040503050406030204" pitchFamily="18" charset="0"/>
                          </a:rPr>
                          <m:t>𝑡</m:t>
                        </m:r>
                      </m:e>
                    </m:d>
                    <m:r>
                      <a:rPr lang="fr-CA" sz="1600" i="1">
                        <a:latin typeface="Cambria Math" panose="02040503050406030204" pitchFamily="18" charset="0"/>
                        <a:ea typeface="Cambria Math" panose="02040503050406030204" pitchFamily="18" charset="0"/>
                      </a:rPr>
                      <m:t>=</m:t>
                    </m:r>
                    <m:r>
                      <a:rPr lang="en-CA"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l-GR" sz="1600" i="1">
                            <a:latin typeface="Cambria Math" panose="02040503050406030204" pitchFamily="18" charset="0"/>
                            <a:ea typeface="Cambria Math" panose="02040503050406030204" pitchFamily="18" charset="0"/>
                          </a:rPr>
                          <m:t>𝜋</m:t>
                        </m:r>
                      </m:num>
                      <m:den>
                        <m:r>
                          <a:rPr lang="en-CA" sz="1600" i="1">
                            <a:latin typeface="Cambria Math" panose="02040503050406030204" pitchFamily="18" charset="0"/>
                            <a:ea typeface="Cambria Math" panose="02040503050406030204" pitchFamily="18" charset="0"/>
                          </a:rPr>
                          <m:t>2 </m:t>
                        </m:r>
                        <m:r>
                          <a:rPr lang="en-CA" sz="1600" i="1">
                            <a:latin typeface="Cambria Math" panose="02040503050406030204" pitchFamily="18" charset="0"/>
                            <a:ea typeface="Cambria Math" panose="02040503050406030204" pitchFamily="18" charset="0"/>
                          </a:rPr>
                          <m:t>𝑅</m:t>
                        </m:r>
                      </m:den>
                    </m:f>
                    <m:func>
                      <m:funcPr>
                        <m:ctrlPr>
                          <a:rPr lang="en-CA" sz="1600" b="0" i="1" smtClean="0">
                            <a:latin typeface="Cambria Math" panose="02040503050406030204" pitchFamily="18" charset="0"/>
                            <a:ea typeface="Cambria Math" panose="02040503050406030204" pitchFamily="18" charset="0"/>
                          </a:rPr>
                        </m:ctrlPr>
                      </m:funcPr>
                      <m:fName>
                        <m:r>
                          <m:rPr>
                            <m:sty m:val="p"/>
                          </m:rPr>
                          <a:rPr lang="en-CA" sz="1600" b="0" i="0" smtClean="0">
                            <a:latin typeface="Cambria Math" panose="02040503050406030204" pitchFamily="18" charset="0"/>
                            <a:ea typeface="Cambria Math" panose="02040503050406030204" pitchFamily="18" charset="0"/>
                          </a:rPr>
                          <m:t>sin</m:t>
                        </m:r>
                      </m:fName>
                      <m:e>
                        <m:d>
                          <m:dPr>
                            <m:ctrlPr>
                              <a:rPr lang="en-CA"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ea typeface="Cambria Math" panose="02040503050406030204" pitchFamily="18" charset="0"/>
                                  </a:rPr>
                                </m:ctrlPr>
                              </m:fPr>
                              <m:num>
                                <m:r>
                                  <a:rPr lang="el-GR" sz="1600" i="1">
                                    <a:latin typeface="Cambria Math" panose="02040503050406030204" pitchFamily="18" charset="0"/>
                                    <a:ea typeface="Cambria Math" panose="02040503050406030204" pitchFamily="18" charset="0"/>
                                  </a:rPr>
                                  <m:t>𝜋</m:t>
                                </m:r>
                              </m:num>
                              <m:den>
                                <m:r>
                                  <a:rPr lang="en-CA" sz="1600" i="1">
                                    <a:latin typeface="Cambria Math" panose="02040503050406030204" pitchFamily="18" charset="0"/>
                                    <a:ea typeface="Cambria Math" panose="02040503050406030204" pitchFamily="18" charset="0"/>
                                  </a:rPr>
                                  <m:t>2 </m:t>
                                </m:r>
                              </m:den>
                            </m:f>
                          </m:e>
                        </m:d>
                      </m:e>
                    </m:func>
                    <m:r>
                      <a:rPr lang="en-CA" sz="1600" b="0" i="1" smtClean="0">
                        <a:latin typeface="Cambria Math" panose="02040503050406030204" pitchFamily="18" charset="0"/>
                        <a:ea typeface="Cambria Math" panose="02040503050406030204" pitchFamily="18" charset="0"/>
                      </a:rPr>
                      <m:t> </m:t>
                    </m:r>
                    <m:sSup>
                      <m:sSupPr>
                        <m:ctrlPr>
                          <a:rPr lang="en-CA" sz="1600" i="1">
                            <a:latin typeface="Cambria Math" panose="02040503050406030204" pitchFamily="18" charset="0"/>
                            <a:ea typeface="Cambria Math" panose="02040503050406030204" pitchFamily="18" charset="0"/>
                          </a:rPr>
                        </m:ctrlPr>
                      </m:sSupPr>
                      <m:e>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𝑡</m:t>
                        </m:r>
                      </m:sup>
                    </m:sSup>
                    <m:r>
                      <a:rPr lang="en-CA" sz="1600" i="1">
                        <a:latin typeface="Cambria Math" panose="02040503050406030204" pitchFamily="18" charset="0"/>
                        <a:ea typeface="Cambria Math" panose="02040503050406030204" pitchFamily="18" charset="0"/>
                      </a:rPr>
                      <m:t> </m:t>
                    </m:r>
                    <m:r>
                      <a:rPr lang="en-CA"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l-GR" sz="1600" i="1">
                            <a:latin typeface="Cambria Math" panose="02040503050406030204" pitchFamily="18" charset="0"/>
                            <a:ea typeface="Cambria Math" panose="02040503050406030204" pitchFamily="18" charset="0"/>
                          </a:rPr>
                          <m:t>𝜋</m:t>
                        </m:r>
                      </m:num>
                      <m:den>
                        <m:r>
                          <a:rPr lang="en-CA" sz="1600" i="1">
                            <a:latin typeface="Cambria Math" panose="02040503050406030204" pitchFamily="18" charset="0"/>
                            <a:ea typeface="Cambria Math" panose="02040503050406030204" pitchFamily="18" charset="0"/>
                          </a:rPr>
                          <m:t>2 </m:t>
                        </m:r>
                        <m:r>
                          <a:rPr lang="en-CA" sz="1600" i="1">
                            <a:latin typeface="Cambria Math" panose="02040503050406030204" pitchFamily="18" charset="0"/>
                            <a:ea typeface="Cambria Math" panose="02040503050406030204" pitchFamily="18" charset="0"/>
                          </a:rPr>
                          <m:t>𝑅</m:t>
                        </m:r>
                      </m:den>
                    </m:f>
                  </m:oMath>
                </a14:m>
                <a:r>
                  <a:rPr lang="en-CA" sz="1600" b="0" i="1">
                    <a:ea typeface="Cambria Math" panose="02040503050406030204" pitchFamily="18" charset="0"/>
                  </a:rPr>
                  <a:t> </a:t>
                </a:r>
                <a14:m>
                  <m:oMath xmlns:m="http://schemas.openxmlformats.org/officeDocument/2006/math">
                    <m:sSup>
                      <m:sSupPr>
                        <m:ctrlPr>
                          <a:rPr lang="en-CA" sz="1600" i="1">
                            <a:latin typeface="Cambria Math" panose="02040503050406030204" pitchFamily="18" charset="0"/>
                            <a:ea typeface="Cambria Math" panose="02040503050406030204" pitchFamily="18" charset="0"/>
                          </a:rPr>
                        </m:ctrlPr>
                      </m:sSupPr>
                      <m:e>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𝑡</m:t>
                        </m:r>
                      </m:sup>
                    </m:sSup>
                    <m:r>
                      <a:rPr lang="en-CA" sz="1600" i="1">
                        <a:latin typeface="Cambria Math" panose="02040503050406030204" pitchFamily="18" charset="0"/>
                        <a:ea typeface="Cambria Math" panose="02040503050406030204" pitchFamily="18" charset="0"/>
                      </a:rPr>
                      <m:t> </m:t>
                    </m:r>
                  </m:oMath>
                </a14:m>
                <a:r>
                  <a:rPr lang="en-CA" sz="1600" b="0" i="1">
                    <a:ea typeface="Cambria Math" panose="02040503050406030204" pitchFamily="18" charset="0"/>
                  </a:rPr>
                  <a:t>	</a:t>
                </a:r>
              </a:p>
              <a:p>
                <a:pPr algn="just"/>
                <a:r>
                  <a:rPr lang="fr-FR" sz="1600" i="1"/>
                  <a:t>Condition initiale : 				</a:t>
                </a:r>
                <a:r>
                  <a:rPr lang="fr-CA" sz="1600">
                    <a:ea typeface="Cambria Math" panose="02040503050406030204" pitchFamily="18" charset="0"/>
                  </a:rPr>
                  <a:t> </a:t>
                </a:r>
                <a14:m>
                  <m:oMath xmlns:m="http://schemas.openxmlformats.org/officeDocument/2006/math">
                    <m:r>
                      <a:rPr lang="fr-CA" sz="1600" i="1">
                        <a:latin typeface="Cambria Math" panose="02040503050406030204" pitchFamily="18" charset="0"/>
                        <a:ea typeface="Cambria Math" panose="02040503050406030204" pitchFamily="18" charset="0"/>
                      </a:rPr>
                      <m:t>𝐶</m:t>
                    </m:r>
                    <m:d>
                      <m:dPr>
                        <m:ctrlPr>
                          <a:rPr lang="en-CA" sz="1600" b="0" i="1" smtClean="0">
                            <a:latin typeface="Cambria Math" panose="02040503050406030204" pitchFamily="18" charset="0"/>
                            <a:ea typeface="Cambria Math" panose="02040503050406030204" pitchFamily="18" charset="0"/>
                          </a:rPr>
                        </m:ctrlPr>
                      </m:dPr>
                      <m:e>
                        <m:r>
                          <a:rPr lang="en-CA" sz="1600" b="0" i="1" smtClean="0">
                            <a:latin typeface="Cambria Math" panose="02040503050406030204" pitchFamily="18" charset="0"/>
                            <a:ea typeface="Cambria Math" panose="02040503050406030204" pitchFamily="18" charset="0"/>
                          </a:rPr>
                          <m:t>𝑟</m:t>
                        </m:r>
                        <m:r>
                          <a:rPr lang="en-CA" sz="1600" b="0" i="1" smtClean="0">
                            <a:latin typeface="Cambria Math" panose="02040503050406030204" pitchFamily="18" charset="0"/>
                            <a:ea typeface="Cambria Math" panose="02040503050406030204" pitchFamily="18" charset="0"/>
                          </a:rPr>
                          <m:t>, 0</m:t>
                        </m:r>
                      </m:e>
                    </m:d>
                    <m:r>
                      <a:rPr lang="en-CA" sz="1600" b="0" i="1" smtClean="0">
                        <a:latin typeface="Cambria Math" panose="02040503050406030204" pitchFamily="18" charset="0"/>
                        <a:ea typeface="Cambria Math" panose="02040503050406030204" pitchFamily="18" charset="0"/>
                      </a:rPr>
                      <m:t>  = </m:t>
                    </m:r>
                    <m:func>
                      <m:funcPr>
                        <m:ctrlPr>
                          <a:rPr lang="en-CA" sz="1600" i="1">
                            <a:latin typeface="Cambria Math" panose="02040503050406030204" pitchFamily="18" charset="0"/>
                            <a:ea typeface="Cambria Math" panose="02040503050406030204" pitchFamily="18" charset="0"/>
                          </a:rPr>
                        </m:ctrlPr>
                      </m:funcPr>
                      <m:fName>
                        <m:r>
                          <m:rPr>
                            <m:sty m:val="p"/>
                          </m:rPr>
                          <a:rPr lang="en-CA" sz="1600">
                            <a:latin typeface="Cambria Math" panose="02040503050406030204" pitchFamily="18" charset="0"/>
                            <a:ea typeface="Cambria Math" panose="02040503050406030204" pitchFamily="18" charset="0"/>
                          </a:rPr>
                          <m:t>cos</m:t>
                        </m:r>
                      </m:fName>
                      <m:e>
                        <m:d>
                          <m:dPr>
                            <m:ctrlPr>
                              <a:rPr lang="en-CA" sz="1600" i="1">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ea typeface="Cambria Math" panose="02040503050406030204" pitchFamily="18" charset="0"/>
                                  </a:rPr>
                                </m:ctrlPr>
                              </m:fPr>
                              <m:num>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𝑟</m:t>
                                </m:r>
                              </m:num>
                              <m:den>
                                <m:r>
                                  <a:rPr lang="en-CA" sz="1600" i="1">
                                    <a:latin typeface="Cambria Math" panose="02040503050406030204" pitchFamily="18" charset="0"/>
                                    <a:ea typeface="Cambria Math" panose="02040503050406030204" pitchFamily="18" charset="0"/>
                                  </a:rPr>
                                  <m:t>2 </m:t>
                                </m:r>
                                <m:r>
                                  <a:rPr lang="en-CA" sz="1600" i="1">
                                    <a:latin typeface="Cambria Math" panose="02040503050406030204" pitchFamily="18" charset="0"/>
                                    <a:ea typeface="Cambria Math" panose="02040503050406030204" pitchFamily="18" charset="0"/>
                                  </a:rPr>
                                  <m:t>𝑅</m:t>
                                </m:r>
                              </m:den>
                            </m:f>
                            <m:r>
                              <a:rPr lang="en-CA"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l-GR" sz="1600" i="1">
                                    <a:latin typeface="Cambria Math" panose="02040503050406030204" pitchFamily="18" charset="0"/>
                                    <a:ea typeface="Cambria Math" panose="02040503050406030204" pitchFamily="18" charset="0"/>
                                  </a:rPr>
                                  <m:t>𝜋</m:t>
                                </m:r>
                              </m:num>
                              <m:den>
                                <m:r>
                                  <a:rPr lang="en-CA" sz="1600" i="1">
                                    <a:latin typeface="Cambria Math" panose="02040503050406030204" pitchFamily="18" charset="0"/>
                                    <a:ea typeface="Cambria Math" panose="02040503050406030204" pitchFamily="18" charset="0"/>
                                  </a:rPr>
                                  <m:t>2 </m:t>
                                </m:r>
                              </m:den>
                            </m:f>
                          </m:e>
                        </m:d>
                      </m:e>
                    </m:func>
                    <m:r>
                      <a:rPr lang="en-CA" sz="1600" i="1">
                        <a:latin typeface="Cambria Math" panose="02040503050406030204" pitchFamily="18" charset="0"/>
                        <a:ea typeface="Cambria Math" panose="02040503050406030204" pitchFamily="18" charset="0"/>
                      </a:rPr>
                      <m:t> </m:t>
                    </m:r>
                    <m:sSup>
                      <m:sSupPr>
                        <m:ctrlPr>
                          <a:rPr lang="en-CA" sz="1600" i="1">
                            <a:latin typeface="Cambria Math" panose="02040503050406030204" pitchFamily="18" charset="0"/>
                            <a:ea typeface="Cambria Math" panose="02040503050406030204" pitchFamily="18" charset="0"/>
                          </a:rPr>
                        </m:ctrlPr>
                      </m:sSupPr>
                      <m:e>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b="0" i="1" smtClean="0">
                            <a:latin typeface="Cambria Math" panose="02040503050406030204" pitchFamily="18" charset="0"/>
                            <a:ea typeface="Cambria Math" panose="02040503050406030204" pitchFamily="18" charset="0"/>
                          </a:rPr>
                          <m:t>∗0</m:t>
                        </m:r>
                      </m:sup>
                    </m:sSup>
                  </m:oMath>
                </a14:m>
                <a:r>
                  <a:rPr lang="fr-FR" sz="1600" i="1"/>
                  <a:t> = </a:t>
                </a:r>
                <a14:m>
                  <m:oMath xmlns:m="http://schemas.openxmlformats.org/officeDocument/2006/math">
                    <m:func>
                      <m:funcPr>
                        <m:ctrlPr>
                          <a:rPr lang="en-CA" sz="1600" i="1">
                            <a:latin typeface="Cambria Math" panose="02040503050406030204" pitchFamily="18" charset="0"/>
                            <a:ea typeface="Cambria Math" panose="02040503050406030204" pitchFamily="18" charset="0"/>
                          </a:rPr>
                        </m:ctrlPr>
                      </m:funcPr>
                      <m:fName>
                        <m:r>
                          <m:rPr>
                            <m:sty m:val="p"/>
                          </m:rPr>
                          <a:rPr lang="en-CA" sz="1600">
                            <a:latin typeface="Cambria Math" panose="02040503050406030204" pitchFamily="18" charset="0"/>
                            <a:ea typeface="Cambria Math" panose="02040503050406030204" pitchFamily="18" charset="0"/>
                          </a:rPr>
                          <m:t>cos</m:t>
                        </m:r>
                      </m:fName>
                      <m:e>
                        <m:d>
                          <m:dPr>
                            <m:ctrlPr>
                              <a:rPr lang="en-CA" sz="1600" i="1">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ea typeface="Cambria Math" panose="02040503050406030204" pitchFamily="18" charset="0"/>
                                  </a:rPr>
                                </m:ctrlPr>
                              </m:fPr>
                              <m:num>
                                <m:r>
                                  <a:rPr lang="el-GR" sz="1600" i="1">
                                    <a:latin typeface="Cambria Math" panose="02040503050406030204" pitchFamily="18" charset="0"/>
                                    <a:ea typeface="Cambria Math" panose="02040503050406030204" pitchFamily="18" charset="0"/>
                                  </a:rPr>
                                  <m:t>𝜋</m:t>
                                </m:r>
                              </m:num>
                              <m:den>
                                <m:r>
                                  <a:rPr lang="en-CA" sz="1600" i="1">
                                    <a:latin typeface="Cambria Math" panose="02040503050406030204" pitchFamily="18" charset="0"/>
                                    <a:ea typeface="Cambria Math" panose="02040503050406030204" pitchFamily="18" charset="0"/>
                                  </a:rPr>
                                  <m:t>2 </m:t>
                                </m:r>
                              </m:den>
                            </m:f>
                            <m:r>
                              <a:rPr lang="en-CA" sz="1600" b="0" i="1" smtClean="0">
                                <a:latin typeface="Cambria Math" panose="02040503050406030204" pitchFamily="18" charset="0"/>
                                <a:ea typeface="Cambria Math" panose="02040503050406030204" pitchFamily="18" charset="0"/>
                              </a:rPr>
                              <m:t> (1+</m:t>
                            </m:r>
                            <m:f>
                              <m:fPr>
                                <m:ctrlPr>
                                  <a:rPr lang="en-US" sz="1600" i="1">
                                    <a:latin typeface="Cambria Math" panose="02040503050406030204" pitchFamily="18" charset="0"/>
                                    <a:ea typeface="Cambria Math" panose="02040503050406030204" pitchFamily="18" charset="0"/>
                                  </a:rPr>
                                </m:ctrlPr>
                              </m:fPr>
                              <m:num>
                                <m:r>
                                  <a:rPr lang="en-CA" sz="1600" b="0" i="1" smtClean="0">
                                    <a:latin typeface="Cambria Math" panose="02040503050406030204" pitchFamily="18" charset="0"/>
                                    <a:ea typeface="Cambria Math" panose="02040503050406030204" pitchFamily="18" charset="0"/>
                                  </a:rPr>
                                  <m:t>𝑟</m:t>
                                </m:r>
                              </m:num>
                              <m:den>
                                <m:r>
                                  <a:rPr lang="en-CA" sz="1600" b="0" i="1" smtClean="0">
                                    <a:latin typeface="Cambria Math" panose="02040503050406030204" pitchFamily="18" charset="0"/>
                                    <a:ea typeface="Cambria Math" panose="02040503050406030204" pitchFamily="18" charset="0"/>
                                  </a:rPr>
                                  <m:t>𝑅</m:t>
                                </m:r>
                                <m:r>
                                  <a:rPr lang="en-CA" sz="1600" i="1">
                                    <a:latin typeface="Cambria Math" panose="02040503050406030204" pitchFamily="18" charset="0"/>
                                    <a:ea typeface="Cambria Math" panose="02040503050406030204" pitchFamily="18" charset="0"/>
                                  </a:rPr>
                                  <m:t> </m:t>
                                </m:r>
                              </m:den>
                            </m:f>
                            <m:r>
                              <a:rPr lang="en-CA" sz="1600" b="0" i="1" smtClean="0">
                                <a:latin typeface="Cambria Math" panose="02040503050406030204" pitchFamily="18" charset="0"/>
                                <a:ea typeface="Cambria Math" panose="02040503050406030204" pitchFamily="18" charset="0"/>
                              </a:rPr>
                              <m:t>)</m:t>
                            </m:r>
                          </m:e>
                        </m:d>
                      </m:e>
                    </m:func>
                  </m:oMath>
                </a14:m>
                <a:endParaRPr lang="fr-FR" sz="1600" i="1"/>
              </a:p>
            </p:txBody>
          </p:sp>
        </mc:Choice>
        <mc:Fallback>
          <p:sp>
            <p:nvSpPr>
              <p:cNvPr id="5" name="ZoneTexte 4">
                <a:extLst>
                  <a:ext uri="{FF2B5EF4-FFF2-40B4-BE49-F238E27FC236}">
                    <a16:creationId xmlns:a16="http://schemas.microsoft.com/office/drawing/2014/main" id="{0296DB4C-B004-3B0D-6341-87319D6CDAA6}"/>
                  </a:ext>
                </a:extLst>
              </p:cNvPr>
              <p:cNvSpPr txBox="1">
                <a:spLocks noRot="1" noChangeAspect="1" noMove="1" noResize="1" noEditPoints="1" noAdjustHandles="1" noChangeArrowheads="1" noChangeShapeType="1" noTextEdit="1"/>
              </p:cNvSpPr>
              <p:nvPr/>
            </p:nvSpPr>
            <p:spPr>
              <a:xfrm>
                <a:off x="678649" y="1036268"/>
                <a:ext cx="11304150" cy="1690271"/>
              </a:xfrm>
              <a:prstGeom prst="rect">
                <a:avLst/>
              </a:prstGeom>
              <a:blipFill>
                <a:blip r:embed="rId3"/>
                <a:stretch>
                  <a:fillRect l="-270" t="-1083" b="-7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511817E0-A07A-509D-0BA5-A32400429402}"/>
                  </a:ext>
                </a:extLst>
              </p:cNvPr>
              <p:cNvSpPr txBox="1"/>
              <p:nvPr/>
            </p:nvSpPr>
            <p:spPr>
              <a:xfrm>
                <a:off x="678649" y="2809374"/>
                <a:ext cx="11304150" cy="1423082"/>
              </a:xfrm>
              <a:prstGeom prst="rect">
                <a:avLst/>
              </a:prstGeom>
              <a:solidFill>
                <a:schemeClr val="accent3">
                  <a:lumMod val="20000"/>
                  <a:lumOff val="80000"/>
                </a:schemeClr>
              </a:solidFill>
            </p:spPr>
            <p:txBody>
              <a:bodyPr wrap="square" rtlCol="0">
                <a:spAutoFit/>
              </a:bodyPr>
              <a:lstStyle/>
              <a:p>
                <a:pPr marL="457200" indent="-457200" algn="just">
                  <a:buFont typeface="+mj-lt"/>
                  <a:buAutoNum type="alphaLcParenR" startAt="2"/>
                </a:pPr>
                <a:r>
                  <a:rPr lang="fr-FR" sz="1600" b="1"/>
                  <a:t>  Discrétisation avec nouveau terme source: </a:t>
                </a:r>
                <a:r>
                  <a:rPr lang="fr-FR" sz="1600"/>
                  <a:t>De ce qui précède, il est possible de dériver la discrétisation suivante :</a:t>
                </a:r>
              </a:p>
              <a:p>
                <a:pPr algn="ctr"/>
                <a14:m>
                  <m:oMathPara xmlns:m="http://schemas.openxmlformats.org/officeDocument/2006/math">
                    <m:oMathParaPr>
                      <m:jc m:val="centerGroup"/>
                    </m:oMathParaPr>
                    <m:oMath xmlns:m="http://schemas.openxmlformats.org/officeDocument/2006/math">
                      <m:r>
                        <a:rPr lang="fr-FR" sz="1600" i="1">
                          <a:latin typeface="Cambria Math" panose="02040503050406030204" pitchFamily="18" charset="0"/>
                        </a:rPr>
                        <m:t>−</m:t>
                      </m:r>
                      <m:f>
                        <m:fPr>
                          <m:ctrlPr>
                            <a:rPr lang="fr-FR" sz="1600" i="1">
                              <a:latin typeface="Cambria Math" panose="02040503050406030204" pitchFamily="18" charset="0"/>
                            </a:rPr>
                          </m:ctrlPr>
                        </m:fPr>
                        <m:num>
                          <m:sSub>
                            <m:sSubPr>
                              <m:ctrlPr>
                                <a:rPr lang="fr-FR" sz="1600" i="1">
                                  <a:latin typeface="Cambria Math" panose="02040503050406030204" pitchFamily="18" charset="0"/>
                                </a:rPr>
                              </m:ctrlPr>
                            </m:sSubPr>
                            <m:e>
                              <m:r>
                                <a:rPr lang="fr-FR" sz="1600" i="1">
                                  <a:latin typeface="Cambria Math" panose="02040503050406030204" pitchFamily="18" charset="0"/>
                                </a:rPr>
                                <m:t>𝐷</m:t>
                              </m:r>
                            </m:e>
                            <m:sub>
                              <m:r>
                                <a:rPr lang="fr-FR" sz="1600" i="1">
                                  <a:latin typeface="Cambria Math" panose="02040503050406030204" pitchFamily="18" charset="0"/>
                                </a:rPr>
                                <m:t>𝑒𝑓𝑓</m:t>
                              </m:r>
                            </m:sub>
                          </m:sSub>
                        </m:num>
                        <m:den>
                          <m:r>
                            <m:rPr>
                              <m:sty m:val="p"/>
                            </m:rPr>
                            <a:rPr lang="fr-FR" sz="1600">
                              <a:latin typeface="Cambria Math" panose="02040503050406030204" pitchFamily="18" charset="0"/>
                            </a:rPr>
                            <m:t>Δ</m:t>
                          </m:r>
                          <m:r>
                            <a:rPr lang="fr-FR" sz="1600" i="1">
                              <a:latin typeface="Cambria Math" panose="02040503050406030204" pitchFamily="18" charset="0"/>
                            </a:rPr>
                            <m:t>𝑟</m:t>
                          </m:r>
                        </m:den>
                      </m:f>
                      <m:sSubSup>
                        <m:sSubSupPr>
                          <m:ctrlPr>
                            <a:rPr lang="fr-FR" sz="1600" i="1">
                              <a:latin typeface="Cambria Math" panose="02040503050406030204" pitchFamily="18" charset="0"/>
                            </a:rPr>
                          </m:ctrlPr>
                        </m:sSubSupPr>
                        <m:e>
                          <m:d>
                            <m:dPr>
                              <m:ctrlPr>
                                <a:rPr lang="fr-FR" sz="1600" i="1">
                                  <a:latin typeface="Cambria Math" panose="02040503050406030204" pitchFamily="18" charset="0"/>
                                </a:rPr>
                              </m:ctrlPr>
                            </m:dPr>
                            <m:e>
                              <m:f>
                                <m:fPr>
                                  <m:ctrlPr>
                                    <a:rPr lang="fr-FR" sz="1600" i="1">
                                      <a:latin typeface="Cambria Math" panose="02040503050406030204" pitchFamily="18" charset="0"/>
                                    </a:rPr>
                                  </m:ctrlPr>
                                </m:fPr>
                                <m:num>
                                  <m:r>
                                    <a:rPr lang="fr-FR" sz="1600" i="1">
                                      <a:latin typeface="Cambria Math" panose="02040503050406030204" pitchFamily="18" charset="0"/>
                                    </a:rPr>
                                    <m:t>1</m:t>
                                  </m:r>
                                </m:num>
                                <m:den>
                                  <m:sSub>
                                    <m:sSubPr>
                                      <m:ctrlPr>
                                        <a:rPr lang="fr-FR" sz="1600" i="1">
                                          <a:latin typeface="Cambria Math" panose="02040503050406030204" pitchFamily="18" charset="0"/>
                                        </a:rPr>
                                      </m:ctrlPr>
                                    </m:sSubPr>
                                    <m:e>
                                      <m:r>
                                        <a:rPr lang="en-CA" sz="1600" i="1">
                                          <a:latin typeface="Cambria Math" panose="02040503050406030204" pitchFamily="18" charset="0"/>
                                        </a:rPr>
                                        <m:t>2</m:t>
                                      </m:r>
                                      <m:r>
                                        <a:rPr lang="fr-FR" sz="1600" i="1">
                                          <a:latin typeface="Cambria Math" panose="02040503050406030204" pitchFamily="18" charset="0"/>
                                        </a:rPr>
                                        <m:t>𝑟</m:t>
                                      </m:r>
                                    </m:e>
                                    <m:sub>
                                      <m:r>
                                        <a:rPr lang="fr-FR" sz="1600" i="1">
                                          <a:latin typeface="Cambria Math" panose="02040503050406030204" pitchFamily="18" charset="0"/>
                                        </a:rPr>
                                        <m:t>𝑖</m:t>
                                      </m:r>
                                    </m:sub>
                                  </m:sSub>
                                </m:den>
                              </m:f>
                              <m:r>
                                <a:rPr lang="fr-FR" sz="1600" i="1">
                                  <a:latin typeface="Cambria Math" panose="02040503050406030204" pitchFamily="18" charset="0"/>
                                </a:rPr>
                                <m:t>+</m:t>
                              </m:r>
                              <m:f>
                                <m:fPr>
                                  <m:ctrlPr>
                                    <a:rPr lang="fr-FR" sz="1600" i="1">
                                      <a:latin typeface="Cambria Math" panose="02040503050406030204" pitchFamily="18" charset="0"/>
                                    </a:rPr>
                                  </m:ctrlPr>
                                </m:fPr>
                                <m:num>
                                  <m:r>
                                    <a:rPr lang="fr-FR" sz="1600" i="1">
                                      <a:latin typeface="Cambria Math" panose="02040503050406030204" pitchFamily="18" charset="0"/>
                                    </a:rPr>
                                    <m:t>1</m:t>
                                  </m:r>
                                </m:num>
                                <m:den>
                                  <m:r>
                                    <m:rPr>
                                      <m:sty m:val="p"/>
                                    </m:rPr>
                                    <a:rPr lang="fr-FR" sz="1600">
                                      <a:latin typeface="Cambria Math" panose="02040503050406030204" pitchFamily="18" charset="0"/>
                                    </a:rPr>
                                    <m:t>Δ</m:t>
                                  </m:r>
                                  <m:r>
                                    <a:rPr lang="fr-FR" sz="1600" i="1">
                                      <a:latin typeface="Cambria Math" panose="02040503050406030204" pitchFamily="18" charset="0"/>
                                    </a:rPr>
                                    <m:t>𝑟</m:t>
                                  </m:r>
                                </m:den>
                              </m:f>
                            </m:e>
                          </m:d>
                          <m:r>
                            <a:rPr lang="fr-FR" sz="1600" i="1">
                              <a:latin typeface="Cambria Math" panose="02040503050406030204" pitchFamily="18" charset="0"/>
                            </a:rPr>
                            <m:t>𝐶</m:t>
                          </m:r>
                        </m:e>
                        <m:sub>
                          <m:r>
                            <a:rPr lang="fr-FR" sz="1600" i="1">
                              <a:latin typeface="Cambria Math" panose="02040503050406030204" pitchFamily="18" charset="0"/>
                            </a:rPr>
                            <m:t>𝑖</m:t>
                          </m:r>
                          <m:r>
                            <a:rPr lang="fr-FR" sz="1600" i="1">
                              <a:latin typeface="Cambria Math" panose="02040503050406030204" pitchFamily="18" charset="0"/>
                            </a:rPr>
                            <m:t>+1</m:t>
                          </m:r>
                        </m:sub>
                        <m:sup>
                          <m:r>
                            <a:rPr lang="fr-FR" sz="1600" i="1">
                              <a:latin typeface="Cambria Math" panose="02040503050406030204" pitchFamily="18" charset="0"/>
                            </a:rPr>
                            <m:t>𝑡</m:t>
                          </m:r>
                          <m:r>
                            <a:rPr lang="fr-FR" sz="1600" i="1">
                              <a:latin typeface="Cambria Math" panose="02040503050406030204" pitchFamily="18" charset="0"/>
                            </a:rPr>
                            <m:t>+1</m:t>
                          </m:r>
                        </m:sup>
                      </m:sSubSup>
                      <m:r>
                        <a:rPr lang="fr-FR" sz="1600" i="1">
                          <a:latin typeface="Cambria Math" panose="02040503050406030204" pitchFamily="18" charset="0"/>
                        </a:rPr>
                        <m:t>+</m:t>
                      </m:r>
                      <m:d>
                        <m:dPr>
                          <m:ctrlPr>
                            <a:rPr lang="fr-FR" sz="1600" i="1">
                              <a:latin typeface="Cambria Math" panose="02040503050406030204" pitchFamily="18" charset="0"/>
                            </a:rPr>
                          </m:ctrlPr>
                        </m:dPr>
                        <m:e>
                          <m:f>
                            <m:fPr>
                              <m:ctrlPr>
                                <a:rPr lang="fr-FR" sz="1600" i="1">
                                  <a:latin typeface="Cambria Math" panose="02040503050406030204" pitchFamily="18" charset="0"/>
                                </a:rPr>
                              </m:ctrlPr>
                            </m:fPr>
                            <m:num>
                              <m:r>
                                <a:rPr lang="fr-FR" sz="1600" i="1">
                                  <a:latin typeface="Cambria Math" panose="02040503050406030204" pitchFamily="18" charset="0"/>
                                </a:rPr>
                                <m:t>1</m:t>
                              </m:r>
                            </m:num>
                            <m:den>
                              <m:r>
                                <m:rPr>
                                  <m:sty m:val="p"/>
                                </m:rPr>
                                <a:rPr lang="fr-FR" sz="1600">
                                  <a:latin typeface="Cambria Math" panose="02040503050406030204" pitchFamily="18" charset="0"/>
                                </a:rPr>
                                <m:t>Δ</m:t>
                              </m:r>
                              <m:r>
                                <a:rPr lang="fr-FR" sz="1600" i="1">
                                  <a:latin typeface="Cambria Math" panose="02040503050406030204" pitchFamily="18" charset="0"/>
                                </a:rPr>
                                <m:t>𝑡</m:t>
                              </m:r>
                            </m:den>
                          </m:f>
                          <m:r>
                            <a:rPr lang="fr-FR" sz="1600">
                              <a:latin typeface="Cambria Math" panose="02040503050406030204" pitchFamily="18" charset="0"/>
                            </a:rPr>
                            <m:t>+</m:t>
                          </m:r>
                          <m:f>
                            <m:fPr>
                              <m:ctrlPr>
                                <a:rPr lang="fr-FR" sz="1600" i="1">
                                  <a:latin typeface="Cambria Math" panose="02040503050406030204" pitchFamily="18" charset="0"/>
                                </a:rPr>
                              </m:ctrlPr>
                            </m:fPr>
                            <m:num>
                              <m:sSub>
                                <m:sSubPr>
                                  <m:ctrlPr>
                                    <a:rPr lang="fr-FR" sz="1600" i="1">
                                      <a:latin typeface="Cambria Math" panose="02040503050406030204" pitchFamily="18" charset="0"/>
                                    </a:rPr>
                                  </m:ctrlPr>
                                </m:sSubPr>
                                <m:e>
                                  <m:r>
                                    <m:rPr>
                                      <m:sty m:val="p"/>
                                    </m:rPr>
                                    <a:rPr lang="fr-FR" sz="1600">
                                      <a:latin typeface="Cambria Math" panose="02040503050406030204" pitchFamily="18" charset="0"/>
                                    </a:rPr>
                                    <m:t>D</m:t>
                                  </m:r>
                                </m:e>
                                <m:sub>
                                  <m:r>
                                    <m:rPr>
                                      <m:sty m:val="p"/>
                                    </m:rPr>
                                    <a:rPr lang="fr-FR" sz="1600">
                                      <a:latin typeface="Cambria Math" panose="02040503050406030204" pitchFamily="18" charset="0"/>
                                    </a:rPr>
                                    <m:t>eff</m:t>
                                  </m:r>
                                </m:sub>
                              </m:sSub>
                            </m:num>
                            <m:den>
                              <m:r>
                                <m:rPr>
                                  <m:sty m:val="p"/>
                                </m:rPr>
                                <a:rPr lang="fr-FR" sz="1600">
                                  <a:latin typeface="Cambria Math" panose="02040503050406030204" pitchFamily="18" charset="0"/>
                                </a:rPr>
                                <m:t>Δ</m:t>
                              </m:r>
                              <m:r>
                                <a:rPr lang="fr-FR" sz="1600" i="1">
                                  <a:latin typeface="Cambria Math" panose="02040503050406030204" pitchFamily="18" charset="0"/>
                                </a:rPr>
                                <m:t>𝑟</m:t>
                              </m:r>
                            </m:den>
                          </m:f>
                          <m:d>
                            <m:dPr>
                              <m:ctrlPr>
                                <a:rPr lang="fr-FR" sz="1600" i="1">
                                  <a:latin typeface="Cambria Math" panose="02040503050406030204" pitchFamily="18" charset="0"/>
                                </a:rPr>
                              </m:ctrlPr>
                            </m:dPr>
                            <m:e>
                              <m:f>
                                <m:fPr>
                                  <m:ctrlPr>
                                    <a:rPr lang="fr-FR" sz="1600" i="1">
                                      <a:latin typeface="Cambria Math" panose="02040503050406030204" pitchFamily="18" charset="0"/>
                                    </a:rPr>
                                  </m:ctrlPr>
                                </m:fPr>
                                <m:num>
                                  <m:r>
                                    <a:rPr lang="en-CA" sz="1600">
                                      <a:latin typeface="Cambria Math" panose="02040503050406030204" pitchFamily="18" charset="0"/>
                                    </a:rPr>
                                    <m:t>2</m:t>
                                  </m:r>
                                </m:num>
                                <m:den>
                                  <m:r>
                                    <m:rPr>
                                      <m:sty m:val="p"/>
                                    </m:rPr>
                                    <a:rPr lang="fr-FR" sz="1600">
                                      <a:latin typeface="Cambria Math" panose="02040503050406030204" pitchFamily="18" charset="0"/>
                                    </a:rPr>
                                    <m:t>Δ</m:t>
                                  </m:r>
                                  <m:r>
                                    <a:rPr lang="fr-FR" sz="1600" i="1">
                                      <a:latin typeface="Cambria Math" panose="02040503050406030204" pitchFamily="18" charset="0"/>
                                    </a:rPr>
                                    <m:t>𝑟</m:t>
                                  </m:r>
                                </m:den>
                              </m:f>
                            </m:e>
                          </m:d>
                        </m:e>
                      </m:d>
                      <m:sSubSup>
                        <m:sSubSupPr>
                          <m:ctrlPr>
                            <a:rPr lang="fr-FR" sz="1600" i="1">
                              <a:latin typeface="Cambria Math" panose="02040503050406030204" pitchFamily="18" charset="0"/>
                            </a:rPr>
                          </m:ctrlPr>
                        </m:sSubSupPr>
                        <m:e>
                          <m:r>
                            <m:rPr>
                              <m:sty m:val="p"/>
                            </m:rPr>
                            <a:rPr lang="fr-FR" sz="1600">
                              <a:latin typeface="Cambria Math" panose="02040503050406030204" pitchFamily="18" charset="0"/>
                            </a:rPr>
                            <m:t>C</m:t>
                          </m:r>
                        </m:e>
                        <m:sub>
                          <m:r>
                            <m:rPr>
                              <m:sty m:val="p"/>
                            </m:rPr>
                            <a:rPr lang="fr-FR" sz="1600">
                              <a:latin typeface="Cambria Math" panose="02040503050406030204" pitchFamily="18" charset="0"/>
                            </a:rPr>
                            <m:t>i</m:t>
                          </m:r>
                        </m:sub>
                        <m:sup>
                          <m:r>
                            <a:rPr lang="fr-FR" sz="1600" i="1">
                              <a:latin typeface="Cambria Math" panose="02040503050406030204" pitchFamily="18" charset="0"/>
                            </a:rPr>
                            <m:t>𝑡</m:t>
                          </m:r>
                          <m:r>
                            <a:rPr lang="fr-FR" sz="1600" i="1">
                              <a:latin typeface="Cambria Math" panose="02040503050406030204" pitchFamily="18" charset="0"/>
                            </a:rPr>
                            <m:t>+1</m:t>
                          </m:r>
                        </m:sup>
                      </m:sSubSup>
                      <m:r>
                        <a:rPr lang="en-CA" sz="1600" i="1">
                          <a:latin typeface="Cambria Math" panose="02040503050406030204" pitchFamily="18" charset="0"/>
                        </a:rPr>
                        <m:t>+</m:t>
                      </m:r>
                      <m:f>
                        <m:fPr>
                          <m:ctrlPr>
                            <a:rPr lang="fr-FR" sz="1600" i="1">
                              <a:latin typeface="Cambria Math" panose="02040503050406030204" pitchFamily="18" charset="0"/>
                            </a:rPr>
                          </m:ctrlPr>
                        </m:fPr>
                        <m:num>
                          <m:sSub>
                            <m:sSubPr>
                              <m:ctrlPr>
                                <a:rPr lang="fr-FR" sz="1600" i="1">
                                  <a:latin typeface="Cambria Math" panose="02040503050406030204" pitchFamily="18" charset="0"/>
                                </a:rPr>
                              </m:ctrlPr>
                            </m:sSubPr>
                            <m:e>
                              <m:r>
                                <a:rPr lang="fr-FR" sz="1600" i="1">
                                  <a:latin typeface="Cambria Math" panose="02040503050406030204" pitchFamily="18" charset="0"/>
                                </a:rPr>
                                <m:t>𝐷</m:t>
                              </m:r>
                            </m:e>
                            <m:sub>
                              <m:r>
                                <a:rPr lang="fr-FR" sz="1600" i="1">
                                  <a:latin typeface="Cambria Math" panose="02040503050406030204" pitchFamily="18" charset="0"/>
                                </a:rPr>
                                <m:t>𝑒𝑓𝑓</m:t>
                              </m:r>
                            </m:sub>
                          </m:sSub>
                        </m:num>
                        <m:den>
                          <m:r>
                            <m:rPr>
                              <m:sty m:val="p"/>
                            </m:rPr>
                            <a:rPr lang="fr-FR" sz="1600">
                              <a:latin typeface="Cambria Math" panose="02040503050406030204" pitchFamily="18" charset="0"/>
                            </a:rPr>
                            <m:t>Δ</m:t>
                          </m:r>
                          <m:r>
                            <a:rPr lang="fr-FR" sz="1600" i="1">
                              <a:latin typeface="Cambria Math" panose="02040503050406030204" pitchFamily="18" charset="0"/>
                            </a:rPr>
                            <m:t>𝑟</m:t>
                          </m:r>
                        </m:den>
                      </m:f>
                      <m:sSubSup>
                        <m:sSubSupPr>
                          <m:ctrlPr>
                            <a:rPr lang="fr-FR" sz="1600" i="1">
                              <a:latin typeface="Cambria Math" panose="02040503050406030204" pitchFamily="18" charset="0"/>
                            </a:rPr>
                          </m:ctrlPr>
                        </m:sSubSupPr>
                        <m:e>
                          <m:d>
                            <m:dPr>
                              <m:ctrlPr>
                                <a:rPr lang="fr-FR" sz="1600" i="1">
                                  <a:latin typeface="Cambria Math" panose="02040503050406030204" pitchFamily="18" charset="0"/>
                                </a:rPr>
                              </m:ctrlPr>
                            </m:dPr>
                            <m:e>
                              <m:f>
                                <m:fPr>
                                  <m:ctrlPr>
                                    <a:rPr lang="fr-FR" sz="1600" i="1">
                                      <a:latin typeface="Cambria Math" panose="02040503050406030204" pitchFamily="18" charset="0"/>
                                    </a:rPr>
                                  </m:ctrlPr>
                                </m:fPr>
                                <m:num>
                                  <m:r>
                                    <a:rPr lang="fr-FR" sz="1600" i="1">
                                      <a:latin typeface="Cambria Math" panose="02040503050406030204" pitchFamily="18" charset="0"/>
                                    </a:rPr>
                                    <m:t>1</m:t>
                                  </m:r>
                                </m:num>
                                <m:den>
                                  <m:sSub>
                                    <m:sSubPr>
                                      <m:ctrlPr>
                                        <a:rPr lang="fr-FR" sz="1600" i="1">
                                          <a:latin typeface="Cambria Math" panose="02040503050406030204" pitchFamily="18" charset="0"/>
                                        </a:rPr>
                                      </m:ctrlPr>
                                    </m:sSubPr>
                                    <m:e>
                                      <m:r>
                                        <a:rPr lang="en-CA" sz="1600" i="1">
                                          <a:latin typeface="Cambria Math" panose="02040503050406030204" pitchFamily="18" charset="0"/>
                                        </a:rPr>
                                        <m:t>2</m:t>
                                      </m:r>
                                      <m:r>
                                        <a:rPr lang="fr-FR" sz="1600" i="1">
                                          <a:latin typeface="Cambria Math" panose="02040503050406030204" pitchFamily="18" charset="0"/>
                                        </a:rPr>
                                        <m:t>𝑟</m:t>
                                      </m:r>
                                    </m:e>
                                    <m:sub>
                                      <m:r>
                                        <a:rPr lang="fr-FR" sz="1600" i="1">
                                          <a:latin typeface="Cambria Math" panose="02040503050406030204" pitchFamily="18" charset="0"/>
                                        </a:rPr>
                                        <m:t>𝑖</m:t>
                                      </m:r>
                                    </m:sub>
                                  </m:sSub>
                                </m:den>
                              </m:f>
                              <m:r>
                                <a:rPr lang="en-CA" sz="1600" i="1">
                                  <a:latin typeface="Cambria Math" panose="02040503050406030204" pitchFamily="18" charset="0"/>
                                </a:rPr>
                                <m:t>−</m:t>
                              </m:r>
                              <m:f>
                                <m:fPr>
                                  <m:ctrlPr>
                                    <a:rPr lang="fr-FR" sz="1600" i="1">
                                      <a:latin typeface="Cambria Math" panose="02040503050406030204" pitchFamily="18" charset="0"/>
                                    </a:rPr>
                                  </m:ctrlPr>
                                </m:fPr>
                                <m:num>
                                  <m:r>
                                    <a:rPr lang="fr-FR" sz="1600" i="1">
                                      <a:latin typeface="Cambria Math" panose="02040503050406030204" pitchFamily="18" charset="0"/>
                                    </a:rPr>
                                    <m:t>1</m:t>
                                  </m:r>
                                </m:num>
                                <m:den>
                                  <m:r>
                                    <m:rPr>
                                      <m:sty m:val="p"/>
                                    </m:rPr>
                                    <a:rPr lang="fr-FR" sz="1600">
                                      <a:latin typeface="Cambria Math" panose="02040503050406030204" pitchFamily="18" charset="0"/>
                                    </a:rPr>
                                    <m:t>Δ</m:t>
                                  </m:r>
                                  <m:r>
                                    <a:rPr lang="fr-FR" sz="1600" i="1">
                                      <a:latin typeface="Cambria Math" panose="02040503050406030204" pitchFamily="18" charset="0"/>
                                    </a:rPr>
                                    <m:t>𝑟</m:t>
                                  </m:r>
                                </m:den>
                              </m:f>
                            </m:e>
                          </m:d>
                          <m:r>
                            <a:rPr lang="fr-FR" sz="1600" i="1">
                              <a:latin typeface="Cambria Math" panose="02040503050406030204" pitchFamily="18" charset="0"/>
                            </a:rPr>
                            <m:t>𝐶</m:t>
                          </m:r>
                        </m:e>
                        <m:sub>
                          <m:r>
                            <a:rPr lang="fr-FR" sz="1600" i="1">
                              <a:latin typeface="Cambria Math" panose="02040503050406030204" pitchFamily="18" charset="0"/>
                            </a:rPr>
                            <m:t>𝑖</m:t>
                          </m:r>
                          <m:r>
                            <a:rPr lang="en-CA" sz="1600" i="1">
                              <a:latin typeface="Cambria Math" panose="02040503050406030204" pitchFamily="18" charset="0"/>
                            </a:rPr>
                            <m:t>−</m:t>
                          </m:r>
                          <m:r>
                            <a:rPr lang="fr-FR" sz="1600" i="1">
                              <a:latin typeface="Cambria Math" panose="02040503050406030204" pitchFamily="18" charset="0"/>
                            </a:rPr>
                            <m:t>1</m:t>
                          </m:r>
                        </m:sub>
                        <m:sup>
                          <m:r>
                            <a:rPr lang="fr-FR" sz="1600" i="1">
                              <a:latin typeface="Cambria Math" panose="02040503050406030204" pitchFamily="18" charset="0"/>
                            </a:rPr>
                            <m:t>𝑡</m:t>
                          </m:r>
                          <m:r>
                            <a:rPr lang="fr-FR" sz="1600" i="1">
                              <a:latin typeface="Cambria Math" panose="02040503050406030204" pitchFamily="18" charset="0"/>
                            </a:rPr>
                            <m:t>+1</m:t>
                          </m:r>
                        </m:sup>
                      </m:sSubSup>
                      <m:r>
                        <a:rPr lang="en-CA" sz="1600" b="0" i="1" smtClean="0">
                          <a:latin typeface="Cambria Math" panose="02040503050406030204" pitchFamily="18" charset="0"/>
                        </a:rPr>
                        <m:t>− </m:t>
                      </m:r>
                      <m:f>
                        <m:fPr>
                          <m:ctrlPr>
                            <a:rPr lang="fr-FR" sz="1600" i="1">
                              <a:latin typeface="Cambria Math" panose="02040503050406030204" pitchFamily="18" charset="0"/>
                            </a:rPr>
                          </m:ctrlPr>
                        </m:fPr>
                        <m:num>
                          <m:sSubSup>
                            <m:sSubSupPr>
                              <m:ctrlPr>
                                <a:rPr lang="fr-FR" sz="1600" i="1">
                                  <a:latin typeface="Cambria Math" panose="02040503050406030204" pitchFamily="18" charset="0"/>
                                </a:rPr>
                              </m:ctrlPr>
                            </m:sSubSupPr>
                            <m:e>
                              <m:r>
                                <a:rPr lang="fr-FR" sz="1600" i="1">
                                  <a:latin typeface="Cambria Math" panose="02040503050406030204" pitchFamily="18" charset="0"/>
                                </a:rPr>
                                <m:t>𝐶</m:t>
                              </m:r>
                            </m:e>
                            <m:sub>
                              <m:r>
                                <a:rPr lang="fr-FR" sz="1600" i="1">
                                  <a:latin typeface="Cambria Math" panose="02040503050406030204" pitchFamily="18" charset="0"/>
                                </a:rPr>
                                <m:t>𝑖</m:t>
                              </m:r>
                            </m:sub>
                            <m:sup>
                              <m:r>
                                <a:rPr lang="fr-FR" sz="1600" i="1">
                                  <a:latin typeface="Cambria Math" panose="02040503050406030204" pitchFamily="18" charset="0"/>
                                </a:rPr>
                                <m:t>𝑡</m:t>
                              </m:r>
                            </m:sup>
                          </m:sSubSup>
                        </m:num>
                        <m:den>
                          <m:r>
                            <m:rPr>
                              <m:sty m:val="p"/>
                            </m:rPr>
                            <a:rPr lang="fr-FR" sz="1600">
                              <a:latin typeface="Cambria Math" panose="02040503050406030204" pitchFamily="18" charset="0"/>
                            </a:rPr>
                            <m:t>Δ</m:t>
                          </m:r>
                          <m:r>
                            <a:rPr lang="fr-FR" sz="1600" i="1">
                              <a:latin typeface="Cambria Math" panose="02040503050406030204" pitchFamily="18" charset="0"/>
                            </a:rPr>
                            <m:t>𝑡</m:t>
                          </m:r>
                        </m:den>
                      </m:f>
                      <m:r>
                        <a:rPr lang="en-CA" sz="1600" b="0" i="1" smtClean="0">
                          <a:latin typeface="Cambria Math" panose="02040503050406030204" pitchFamily="18" charset="0"/>
                        </a:rPr>
                        <m:t>+</m:t>
                      </m:r>
                      <m:r>
                        <a:rPr lang="en-CA" sz="1600" i="1">
                          <a:latin typeface="Cambria Math" panose="02040503050406030204" pitchFamily="18" charset="0"/>
                        </a:rPr>
                        <m:t>𝑘</m:t>
                      </m:r>
                      <m:r>
                        <a:rPr lang="en-CA" sz="1600" i="1">
                          <a:latin typeface="Cambria Math" panose="02040503050406030204" pitchFamily="18" charset="0"/>
                        </a:rPr>
                        <m:t> </m:t>
                      </m:r>
                      <m:sSubSup>
                        <m:sSubSupPr>
                          <m:ctrlPr>
                            <a:rPr lang="fr-FR" sz="1600" i="1">
                              <a:latin typeface="Cambria Math" panose="02040503050406030204" pitchFamily="18" charset="0"/>
                            </a:rPr>
                          </m:ctrlPr>
                        </m:sSubSupPr>
                        <m:e>
                          <m:r>
                            <a:rPr lang="fr-FR" sz="1600" i="1">
                              <a:latin typeface="Cambria Math" panose="02040503050406030204" pitchFamily="18" charset="0"/>
                            </a:rPr>
                            <m:t>𝐶</m:t>
                          </m:r>
                        </m:e>
                        <m:sub>
                          <m:r>
                            <a:rPr lang="fr-FR" sz="1600" i="1">
                              <a:latin typeface="Cambria Math" panose="02040503050406030204" pitchFamily="18" charset="0"/>
                            </a:rPr>
                            <m:t>𝑖</m:t>
                          </m:r>
                        </m:sub>
                        <m:sup>
                          <m:r>
                            <a:rPr lang="fr-FR" sz="1600" i="1">
                              <a:latin typeface="Cambria Math" panose="02040503050406030204" pitchFamily="18" charset="0"/>
                            </a:rPr>
                            <m:t>𝑡</m:t>
                          </m:r>
                          <m:r>
                            <a:rPr lang="en-CA" sz="1600" i="1">
                              <a:latin typeface="Cambria Math" panose="02040503050406030204" pitchFamily="18" charset="0"/>
                            </a:rPr>
                            <m:t>+1</m:t>
                          </m:r>
                        </m:sup>
                      </m:sSubSup>
                    </m:oMath>
                  </m:oMathPara>
                </a14:m>
                <a:endParaRPr lang="fr-FR" sz="1600"/>
              </a:p>
              <a:p>
                <a:pPr algn="ctr"/>
                <a14:m>
                  <m:oMath xmlns:m="http://schemas.openxmlformats.org/officeDocument/2006/math">
                    <m:r>
                      <a:rPr lang="en-CA" sz="1600" b="0" i="1" smtClean="0">
                        <a:latin typeface="Cambria Math" panose="02040503050406030204" pitchFamily="18" charset="0"/>
                        <a:ea typeface="Cambria Math" panose="02040503050406030204" pitchFamily="18" charset="0"/>
                      </a:rPr>
                      <m:t>= </m:t>
                    </m:r>
                    <m:r>
                      <a:rPr lang="el-GR" sz="1600" i="1" smtClean="0">
                        <a:latin typeface="Cambria Math" panose="02040503050406030204" pitchFamily="18" charset="0"/>
                        <a:ea typeface="Cambria Math" panose="02040503050406030204" pitchFamily="18" charset="0"/>
                      </a:rPr>
                      <m:t>𝜋</m:t>
                    </m:r>
                    <m:sSup>
                      <m:sSupPr>
                        <m:ctrlPr>
                          <a:rPr lang="en-CA" sz="1600" i="1">
                            <a:latin typeface="Cambria Math" panose="02040503050406030204" pitchFamily="18" charset="0"/>
                            <a:ea typeface="Cambria Math" panose="02040503050406030204" pitchFamily="18" charset="0"/>
                          </a:rPr>
                        </m:ctrlPr>
                      </m:sSupPr>
                      <m:e>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𝑡</m:t>
                        </m:r>
                      </m:sup>
                    </m:sSup>
                    <m:func>
                      <m:funcPr>
                        <m:ctrlPr>
                          <a:rPr lang="en-CA" sz="1600" b="0" i="1" smtClean="0">
                            <a:latin typeface="Cambria Math" panose="02040503050406030204" pitchFamily="18" charset="0"/>
                            <a:ea typeface="Cambria Math" panose="02040503050406030204" pitchFamily="18" charset="0"/>
                          </a:rPr>
                        </m:ctrlPr>
                      </m:funcPr>
                      <m:fName>
                        <m:r>
                          <m:rPr>
                            <m:sty m:val="p"/>
                          </m:rPr>
                          <a:rPr lang="en-CA" sz="1600" b="0" i="0" smtClean="0">
                            <a:latin typeface="Cambria Math" panose="02040503050406030204" pitchFamily="18" charset="0"/>
                            <a:ea typeface="Cambria Math" panose="02040503050406030204" pitchFamily="18" charset="0"/>
                          </a:rPr>
                          <m:t>sin</m:t>
                        </m:r>
                      </m:fName>
                      <m:e>
                        <m:d>
                          <m:dPr>
                            <m:ctrlPr>
                              <a:rPr lang="en-CA" sz="1600" b="0" i="1" smtClean="0">
                                <a:latin typeface="Cambria Math" panose="02040503050406030204" pitchFamily="18" charset="0"/>
                                <a:ea typeface="Cambria Math" panose="02040503050406030204" pitchFamily="18" charset="0"/>
                              </a:rPr>
                            </m:ctrlPr>
                          </m:dPr>
                          <m:e>
                            <m:r>
                              <a:rPr lang="el-GR" sz="1600" i="1">
                                <a:latin typeface="Cambria Math" panose="02040503050406030204" pitchFamily="18" charset="0"/>
                                <a:ea typeface="Cambria Math" panose="02040503050406030204" pitchFamily="18" charset="0"/>
                              </a:rPr>
                              <m:t>𝜋</m:t>
                            </m:r>
                            <m:sSub>
                              <m:sSubPr>
                                <m:ctrlPr>
                                  <a:rPr lang="fr-FR" sz="1600" i="1">
                                    <a:latin typeface="Cambria Math" panose="02040503050406030204" pitchFamily="18" charset="0"/>
                                  </a:rPr>
                                </m:ctrlPr>
                              </m:sSubPr>
                              <m:e>
                                <m:r>
                                  <a:rPr lang="fr-FR" sz="1600" i="1">
                                    <a:latin typeface="Cambria Math" panose="02040503050406030204" pitchFamily="18" charset="0"/>
                                  </a:rPr>
                                  <m:t>𝑟</m:t>
                                </m:r>
                              </m:e>
                              <m:sub>
                                <m:r>
                                  <a:rPr lang="fr-FR" sz="1600" i="1">
                                    <a:latin typeface="Cambria Math" panose="02040503050406030204" pitchFamily="18" charset="0"/>
                                  </a:rPr>
                                  <m:t>𝑖</m:t>
                                </m:r>
                              </m:sub>
                            </m:sSub>
                          </m:e>
                        </m:d>
                      </m:e>
                    </m:func>
                    <m:r>
                      <a:rPr lang="en-CA" sz="1600" b="0" i="1" smtClean="0">
                        <a:latin typeface="Cambria Math" panose="02040503050406030204" pitchFamily="18" charset="0"/>
                        <a:ea typeface="Cambria Math" panose="02040503050406030204" pitchFamily="18" charset="0"/>
                      </a:rPr>
                      <m:t>−</m:t>
                    </m:r>
                    <m:r>
                      <a:rPr lang="en-CA" sz="1600" b="0" i="1" smtClean="0">
                        <a:latin typeface="Cambria Math" panose="02040503050406030204" pitchFamily="18" charset="0"/>
                        <a:ea typeface="Cambria Math" panose="02040503050406030204" pitchFamily="18" charset="0"/>
                      </a:rPr>
                      <m:t>𝑘</m:t>
                    </m:r>
                    <m:r>
                      <a:rPr lang="en-CA" sz="1600" b="0" i="1" smtClean="0">
                        <a:latin typeface="Cambria Math" panose="02040503050406030204" pitchFamily="18" charset="0"/>
                        <a:ea typeface="Cambria Math" panose="02040503050406030204" pitchFamily="18" charset="0"/>
                      </a:rPr>
                      <m:t> </m:t>
                    </m:r>
                    <m:sSup>
                      <m:sSupPr>
                        <m:ctrlPr>
                          <a:rPr lang="en-CA" sz="1600" i="1">
                            <a:latin typeface="Cambria Math" panose="02040503050406030204" pitchFamily="18" charset="0"/>
                            <a:ea typeface="Cambria Math" panose="02040503050406030204" pitchFamily="18" charset="0"/>
                          </a:rPr>
                        </m:ctrlPr>
                      </m:sSupPr>
                      <m:e>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𝑡</m:t>
                        </m:r>
                      </m:sup>
                    </m:sSup>
                    <m:r>
                      <m:rPr>
                        <m:sty m:val="p"/>
                      </m:rPr>
                      <a:rPr lang="en-CA" sz="1600" b="0" i="0" smtClean="0">
                        <a:latin typeface="Cambria Math" panose="02040503050406030204" pitchFamily="18" charset="0"/>
                        <a:ea typeface="Cambria Math" panose="02040503050406030204" pitchFamily="18" charset="0"/>
                      </a:rPr>
                      <m:t>sin</m:t>
                    </m:r>
                  </m:oMath>
                </a14:m>
                <a:r>
                  <a:rPr lang="fr-FR" sz="1600"/>
                  <a:t>(</a:t>
                </a:r>
                <a14:m>
                  <m:oMath xmlns:m="http://schemas.openxmlformats.org/officeDocument/2006/math">
                    <m:r>
                      <a:rPr lang="el-GR" sz="1600" i="1">
                        <a:latin typeface="Cambria Math" panose="02040503050406030204" pitchFamily="18" charset="0"/>
                        <a:ea typeface="Cambria Math" panose="02040503050406030204" pitchFamily="18" charset="0"/>
                      </a:rPr>
                      <m:t>𝜋</m:t>
                    </m:r>
                    <m:sSub>
                      <m:sSubPr>
                        <m:ctrlPr>
                          <a:rPr lang="fr-FR" sz="1600" i="1">
                            <a:latin typeface="Cambria Math" panose="02040503050406030204" pitchFamily="18" charset="0"/>
                          </a:rPr>
                        </m:ctrlPr>
                      </m:sSubPr>
                      <m:e>
                        <m:r>
                          <a:rPr lang="fr-FR" sz="1600" i="1">
                            <a:latin typeface="Cambria Math" panose="02040503050406030204" pitchFamily="18" charset="0"/>
                          </a:rPr>
                          <m:t>𝑟</m:t>
                        </m:r>
                      </m:e>
                      <m:sub>
                        <m:r>
                          <a:rPr lang="fr-FR" sz="1600" i="1">
                            <a:latin typeface="Cambria Math" panose="02040503050406030204" pitchFamily="18" charset="0"/>
                          </a:rPr>
                          <m:t>𝑖</m:t>
                        </m:r>
                      </m:sub>
                    </m:sSub>
                  </m:oMath>
                </a14:m>
                <a:r>
                  <a:rPr lang="fr-FR" sz="1600"/>
                  <a:t>) - </a:t>
                </a:r>
                <a14:m>
                  <m:oMath xmlns:m="http://schemas.openxmlformats.org/officeDocument/2006/math">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𝐷</m:t>
                        </m:r>
                      </m:e>
                      <m:sub>
                        <m:r>
                          <a:rPr lang="en-CA" sz="1600" i="1">
                            <a:latin typeface="Cambria Math" panose="02040503050406030204" pitchFamily="18" charset="0"/>
                            <a:ea typeface="Cambria Math" panose="02040503050406030204" pitchFamily="18" charset="0"/>
                          </a:rPr>
                          <m:t>𝑒𝑓𝑓</m:t>
                        </m:r>
                      </m:sub>
                    </m:sSub>
                  </m:oMath>
                </a14:m>
                <a:r>
                  <a:rPr lang="fr-FR" sz="1600"/>
                  <a:t> </a:t>
                </a:r>
                <a14:m>
                  <m:oMath xmlns:m="http://schemas.openxmlformats.org/officeDocument/2006/math">
                    <m:sSup>
                      <m:sSupPr>
                        <m:ctrlPr>
                          <a:rPr lang="en-CA" sz="1600" i="1">
                            <a:latin typeface="Cambria Math" panose="02040503050406030204" pitchFamily="18" charset="0"/>
                            <a:ea typeface="Cambria Math" panose="02040503050406030204" pitchFamily="18" charset="0"/>
                          </a:rPr>
                        </m:ctrlPr>
                      </m:sSupPr>
                      <m:e>
                        <m:r>
                          <a:rPr lang="el-GR" sz="1600" i="1">
                            <a:latin typeface="Cambria Math" panose="02040503050406030204" pitchFamily="18" charset="0"/>
                            <a:ea typeface="Cambria Math" panose="02040503050406030204" pitchFamily="18" charset="0"/>
                          </a:rPr>
                          <m:t>𝜋</m:t>
                        </m:r>
                      </m:e>
                      <m:sup>
                        <m:r>
                          <a:rPr lang="en-CA" sz="1600" b="0" i="1" smtClean="0">
                            <a:latin typeface="Cambria Math" panose="02040503050406030204" pitchFamily="18" charset="0"/>
                            <a:ea typeface="Cambria Math" panose="02040503050406030204" pitchFamily="18" charset="0"/>
                          </a:rPr>
                          <m:t>2</m:t>
                        </m:r>
                      </m:sup>
                    </m:sSup>
                    <m:sSup>
                      <m:sSupPr>
                        <m:ctrlPr>
                          <a:rPr lang="en-CA" sz="1600" i="1">
                            <a:latin typeface="Cambria Math" panose="02040503050406030204" pitchFamily="18" charset="0"/>
                            <a:ea typeface="Cambria Math" panose="02040503050406030204" pitchFamily="18" charset="0"/>
                          </a:rPr>
                        </m:ctrlPr>
                      </m:sSupPr>
                      <m:e>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𝑡</m:t>
                        </m:r>
                      </m:sup>
                    </m:sSup>
                  </m:oMath>
                </a14:m>
                <a:r>
                  <a:rPr lang="fr-FR" sz="1600"/>
                  <a:t> sin(</a:t>
                </a:r>
                <a14:m>
                  <m:oMath xmlns:m="http://schemas.openxmlformats.org/officeDocument/2006/math">
                    <m:r>
                      <a:rPr lang="el-GR" sz="1600" i="1">
                        <a:latin typeface="Cambria Math" panose="02040503050406030204" pitchFamily="18" charset="0"/>
                        <a:ea typeface="Cambria Math" panose="02040503050406030204" pitchFamily="18" charset="0"/>
                      </a:rPr>
                      <m:t>𝜋</m:t>
                    </m:r>
                    <m:sSub>
                      <m:sSubPr>
                        <m:ctrlPr>
                          <a:rPr lang="fr-FR" sz="1600" i="1">
                            <a:latin typeface="Cambria Math" panose="02040503050406030204" pitchFamily="18" charset="0"/>
                          </a:rPr>
                        </m:ctrlPr>
                      </m:sSubPr>
                      <m:e>
                        <m:r>
                          <a:rPr lang="fr-FR" sz="1600" i="1">
                            <a:latin typeface="Cambria Math" panose="02040503050406030204" pitchFamily="18" charset="0"/>
                          </a:rPr>
                          <m:t>𝑟</m:t>
                        </m:r>
                      </m:e>
                      <m:sub>
                        <m:r>
                          <a:rPr lang="fr-FR" sz="1600" i="1">
                            <a:latin typeface="Cambria Math" panose="02040503050406030204" pitchFamily="18" charset="0"/>
                          </a:rPr>
                          <m:t>𝑖</m:t>
                        </m:r>
                      </m:sub>
                    </m:sSub>
                  </m:oMath>
                </a14:m>
                <a:r>
                  <a:rPr lang="fr-FR" sz="1600"/>
                  <a:t>) + </a:t>
                </a:r>
                <a14:m>
                  <m:oMath xmlns:m="http://schemas.openxmlformats.org/officeDocument/2006/math">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𝐷</m:t>
                        </m:r>
                      </m:e>
                      <m:sub>
                        <m:r>
                          <a:rPr lang="en-CA" sz="1600" i="1">
                            <a:latin typeface="Cambria Math" panose="02040503050406030204" pitchFamily="18" charset="0"/>
                            <a:ea typeface="Cambria Math" panose="02040503050406030204" pitchFamily="18" charset="0"/>
                          </a:rPr>
                          <m:t>𝑒𝑓𝑓</m:t>
                        </m:r>
                      </m:sub>
                    </m:sSub>
                  </m:oMath>
                </a14:m>
                <a:r>
                  <a:rPr lang="fr-FR" sz="1600"/>
                  <a:t> </a:t>
                </a:r>
                <a14:m>
                  <m:oMath xmlns:m="http://schemas.openxmlformats.org/officeDocument/2006/math">
                    <m:sSup>
                      <m:sSupPr>
                        <m:ctrlPr>
                          <a:rPr lang="en-CA" sz="1600" i="1">
                            <a:latin typeface="Cambria Math" panose="02040503050406030204" pitchFamily="18" charset="0"/>
                            <a:ea typeface="Cambria Math" panose="02040503050406030204" pitchFamily="18" charset="0"/>
                          </a:rPr>
                        </m:ctrlPr>
                      </m:sSupPr>
                      <m:e>
                        <m:r>
                          <a:rPr lang="el-GR" sz="1600" i="1">
                            <a:latin typeface="Cambria Math" panose="02040503050406030204" pitchFamily="18" charset="0"/>
                            <a:ea typeface="Cambria Math" panose="02040503050406030204" pitchFamily="18" charset="0"/>
                          </a:rPr>
                          <m:t>𝜋</m:t>
                        </m:r>
                        <m:r>
                          <a:rPr lang="en-CA" sz="1600" b="0" i="1" smtClean="0">
                            <a:latin typeface="Cambria Math" panose="02040503050406030204" pitchFamily="18" charset="0"/>
                            <a:ea typeface="Cambria Math" panose="02040503050406030204" pitchFamily="18" charset="0"/>
                          </a:rPr>
                          <m:t> </m:t>
                        </m:r>
                        <m:r>
                          <a:rPr lang="en-CA" sz="1600" i="1">
                            <a:latin typeface="Cambria Math" panose="02040503050406030204" pitchFamily="18" charset="0"/>
                            <a:ea typeface="Cambria Math" panose="02040503050406030204" pitchFamily="18" charset="0"/>
                          </a:rPr>
                          <m:t>𝑒</m:t>
                        </m:r>
                      </m:e>
                      <m:sup>
                        <m:r>
                          <a:rPr lang="en-CA" sz="1600" i="1">
                            <a:latin typeface="Cambria Math" panose="02040503050406030204" pitchFamily="18" charset="0"/>
                            <a:ea typeface="Cambria Math" panose="02040503050406030204" pitchFamily="18" charset="0"/>
                          </a:rPr>
                          <m:t>−</m:t>
                        </m:r>
                        <m:r>
                          <a:rPr lang="el-GR" sz="1600" i="1">
                            <a:latin typeface="Cambria Math" panose="02040503050406030204" pitchFamily="18" charset="0"/>
                            <a:ea typeface="Cambria Math" panose="02040503050406030204" pitchFamily="18" charset="0"/>
                          </a:rPr>
                          <m:t>𝜋</m:t>
                        </m:r>
                        <m:r>
                          <a:rPr lang="en-CA" sz="1600" i="1">
                            <a:latin typeface="Cambria Math" panose="02040503050406030204" pitchFamily="18" charset="0"/>
                            <a:ea typeface="Cambria Math" panose="02040503050406030204" pitchFamily="18" charset="0"/>
                          </a:rPr>
                          <m:t>𝑡</m:t>
                        </m:r>
                      </m:sup>
                    </m:sSup>
                  </m:oMath>
                </a14:m>
                <a:r>
                  <a:rPr lang="fr-FR" sz="1600"/>
                  <a:t> </a:t>
                </a:r>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m:rPr>
                            <m:nor/>
                          </m:rPr>
                          <a:rPr lang="en-CA" sz="1600" b="0" i="0" smtClean="0">
                            <a:latin typeface="Cambria Math" panose="02040503050406030204" pitchFamily="18" charset="0"/>
                            <a:ea typeface="Cambria Math" panose="02040503050406030204" pitchFamily="18" charset="0"/>
                          </a:rPr>
                          <m:t>cos</m:t>
                        </m:r>
                        <m:r>
                          <m:rPr>
                            <m:nor/>
                          </m:rPr>
                          <a:rPr lang="en-CA" sz="1600" b="0" i="0" smtClean="0">
                            <a:latin typeface="Cambria Math" panose="02040503050406030204" pitchFamily="18" charset="0"/>
                            <a:ea typeface="Cambria Math" panose="02040503050406030204" pitchFamily="18" charset="0"/>
                          </a:rPr>
                          <m:t> </m:t>
                        </m:r>
                        <m:r>
                          <m:rPr>
                            <m:nor/>
                          </m:rPr>
                          <a:rPr lang="fr-FR" sz="1600" dirty="0"/>
                          <m:t>(</m:t>
                        </m:r>
                        <m:r>
                          <a:rPr lang="el-GR" sz="1600" i="1">
                            <a:latin typeface="Cambria Math" panose="02040503050406030204" pitchFamily="18" charset="0"/>
                            <a:ea typeface="Cambria Math" panose="02040503050406030204" pitchFamily="18" charset="0"/>
                          </a:rPr>
                          <m:t>𝜋</m:t>
                        </m:r>
                        <m:sSub>
                          <m:sSubPr>
                            <m:ctrlPr>
                              <a:rPr lang="fr-FR" sz="1600" i="1">
                                <a:latin typeface="Cambria Math" panose="02040503050406030204" pitchFamily="18" charset="0"/>
                              </a:rPr>
                            </m:ctrlPr>
                          </m:sSubPr>
                          <m:e>
                            <m:r>
                              <a:rPr lang="fr-FR" sz="1600" i="1">
                                <a:latin typeface="Cambria Math" panose="02040503050406030204" pitchFamily="18" charset="0"/>
                              </a:rPr>
                              <m:t>𝑟</m:t>
                            </m:r>
                          </m:e>
                          <m:sub>
                            <m:r>
                              <a:rPr lang="fr-FR" sz="1600" i="1">
                                <a:latin typeface="Cambria Math" panose="02040503050406030204" pitchFamily="18" charset="0"/>
                              </a:rPr>
                              <m:t>𝑖</m:t>
                            </m:r>
                          </m:sub>
                        </m:sSub>
                        <m:r>
                          <m:rPr>
                            <m:nor/>
                          </m:rPr>
                          <a:rPr lang="fr-FR" sz="1600" dirty="0"/>
                          <m:t>)</m:t>
                        </m:r>
                      </m:num>
                      <m:den>
                        <m:sSub>
                          <m:sSubPr>
                            <m:ctrlPr>
                              <a:rPr lang="fr-FR" sz="1600" i="1">
                                <a:latin typeface="Cambria Math" panose="02040503050406030204" pitchFamily="18" charset="0"/>
                              </a:rPr>
                            </m:ctrlPr>
                          </m:sSubPr>
                          <m:e>
                            <m:r>
                              <a:rPr lang="fr-FR" sz="1600" i="1">
                                <a:latin typeface="Cambria Math" panose="02040503050406030204" pitchFamily="18" charset="0"/>
                              </a:rPr>
                              <m:t>𝑟</m:t>
                            </m:r>
                          </m:e>
                          <m:sub>
                            <m:r>
                              <a:rPr lang="fr-FR" sz="1600" i="1">
                                <a:latin typeface="Cambria Math" panose="02040503050406030204" pitchFamily="18" charset="0"/>
                              </a:rPr>
                              <m:t>𝑖</m:t>
                            </m:r>
                          </m:sub>
                        </m:sSub>
                      </m:den>
                    </m:f>
                  </m:oMath>
                </a14:m>
                <a:endParaRPr lang="fr-FR" sz="1600"/>
              </a:p>
            </p:txBody>
          </p:sp>
        </mc:Choice>
        <mc:Fallback>
          <p:sp>
            <p:nvSpPr>
              <p:cNvPr id="3" name="ZoneTexte 2">
                <a:extLst>
                  <a:ext uri="{FF2B5EF4-FFF2-40B4-BE49-F238E27FC236}">
                    <a16:creationId xmlns:a16="http://schemas.microsoft.com/office/drawing/2014/main" id="{511817E0-A07A-509D-0BA5-A32400429402}"/>
                  </a:ext>
                </a:extLst>
              </p:cNvPr>
              <p:cNvSpPr txBox="1">
                <a:spLocks noRot="1" noChangeAspect="1" noMove="1" noResize="1" noEditPoints="1" noAdjustHandles="1" noChangeArrowheads="1" noChangeShapeType="1" noTextEdit="1"/>
              </p:cNvSpPr>
              <p:nvPr/>
            </p:nvSpPr>
            <p:spPr>
              <a:xfrm>
                <a:off x="678649" y="2809374"/>
                <a:ext cx="11304150" cy="1423082"/>
              </a:xfrm>
              <a:prstGeom prst="rect">
                <a:avLst/>
              </a:prstGeom>
              <a:blipFill>
                <a:blip r:embed="rId4"/>
                <a:stretch>
                  <a:fillRect l="-270" t="-1288"/>
                </a:stretch>
              </a:blipFill>
            </p:spPr>
            <p:txBody>
              <a:bodyPr/>
              <a:lstStyle/>
              <a:p>
                <a:r>
                  <a:rPr lang="en-US">
                    <a:noFill/>
                  </a:rPr>
                  <a:t> </a:t>
                </a:r>
              </a:p>
            </p:txBody>
          </p:sp>
        </mc:Fallback>
      </mc:AlternateContent>
    </p:spTree>
    <p:extLst>
      <p:ext uri="{BB962C8B-B14F-4D97-AF65-F5344CB8AC3E}">
        <p14:creationId xmlns:p14="http://schemas.microsoft.com/office/powerpoint/2010/main" val="2030224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C175C0-2341-31DD-4833-857E88397DF2}"/>
              </a:ext>
            </a:extLst>
          </p:cNvPr>
          <p:cNvSpPr>
            <a:spLocks noGrp="1"/>
          </p:cNvSpPr>
          <p:nvPr>
            <p:ph type="title"/>
          </p:nvPr>
        </p:nvSpPr>
        <p:spPr>
          <a:xfrm>
            <a:off x="691078" y="722900"/>
            <a:ext cx="10320062" cy="45719"/>
          </a:xfrm>
        </p:spPr>
        <p:txBody>
          <a:bodyPr>
            <a:normAutofit fontScale="90000"/>
          </a:bodyPr>
          <a:lstStyle/>
          <a:p>
            <a:r>
              <a:rPr lang="fr-FR" sz="4400" b="1"/>
              <a:t>B. MMS - Convergence Spatiale</a:t>
            </a:r>
            <a:endParaRPr lang="fr-FR"/>
          </a:p>
        </p:txBody>
      </p:sp>
      <mc:AlternateContent xmlns:mc="http://schemas.openxmlformats.org/markup-compatibility/2006">
        <mc:Choice xmlns:a14="http://schemas.microsoft.com/office/drawing/2010/main" Requires="a14">
          <p:sp>
            <p:nvSpPr>
              <p:cNvPr id="3" name="Espace réservé du texte 2">
                <a:extLst>
                  <a:ext uri="{FF2B5EF4-FFF2-40B4-BE49-F238E27FC236}">
                    <a16:creationId xmlns:a16="http://schemas.microsoft.com/office/drawing/2014/main" id="{801F273D-7D95-E089-03D4-2D138F49D8D4}"/>
                  </a:ext>
                </a:extLst>
              </p:cNvPr>
              <p:cNvSpPr>
                <a:spLocks noGrp="1"/>
              </p:cNvSpPr>
              <p:nvPr>
                <p:ph type="body" idx="1"/>
              </p:nvPr>
            </p:nvSpPr>
            <p:spPr>
              <a:xfrm>
                <a:off x="691078" y="838029"/>
                <a:ext cx="4963444" cy="540072"/>
              </a:xfrm>
            </p:spPr>
            <p:txBody>
              <a:bodyPr>
                <a:normAutofit/>
              </a:bodyPr>
              <a:lstStyle/>
              <a:p>
                <a:pPr algn="ctr"/>
                <a:r>
                  <a:rPr lang="fr-FR" sz="2000" b="1" u="sng"/>
                  <a:t>Temps total de simulation </a:t>
                </a:r>
                <a14:m>
                  <m:oMath xmlns:m="http://schemas.openxmlformats.org/officeDocument/2006/math">
                    <m:sSub>
                      <m:sSubPr>
                        <m:ctrlPr>
                          <a:rPr lang="fr-FR" sz="2000" b="1" i="1" u="sng" smtClean="0">
                            <a:latin typeface="Cambria Math" panose="02040503050406030204" pitchFamily="18" charset="0"/>
                          </a:rPr>
                        </m:ctrlPr>
                      </m:sSubPr>
                      <m:e>
                        <m:r>
                          <a:rPr lang="fr-FR" sz="2000" b="1" i="1" u="sng" smtClean="0">
                            <a:latin typeface="Cambria Math" panose="02040503050406030204" pitchFamily="18" charset="0"/>
                          </a:rPr>
                          <m:t>𝒕</m:t>
                        </m:r>
                      </m:e>
                      <m:sub>
                        <m:r>
                          <a:rPr lang="fr-FR" sz="2000" b="1" i="1" u="sng" smtClean="0">
                            <a:latin typeface="Cambria Math" panose="02040503050406030204" pitchFamily="18" charset="0"/>
                          </a:rPr>
                          <m:t>𝒇</m:t>
                        </m:r>
                      </m:sub>
                    </m:sSub>
                    <m:r>
                      <a:rPr lang="fr-FR" sz="2000" b="1" i="1" u="sng" smtClean="0">
                        <a:latin typeface="Cambria Math" panose="02040503050406030204" pitchFamily="18" charset="0"/>
                      </a:rPr>
                      <m:t>=</m:t>
                    </m:r>
                    <m:r>
                      <a:rPr lang="fr-FR" sz="2000" b="1" i="1" u="sng" smtClean="0">
                        <a:latin typeface="Cambria Math" panose="02040503050406030204" pitchFamily="18" charset="0"/>
                      </a:rPr>
                      <m:t>𝟏</m:t>
                    </m:r>
                    <m:r>
                      <a:rPr lang="fr-FR" sz="2000" b="1" i="1" u="sng" smtClean="0">
                        <a:latin typeface="Cambria Math" panose="02040503050406030204" pitchFamily="18" charset="0"/>
                      </a:rPr>
                      <m:t>𝒔</m:t>
                    </m:r>
                  </m:oMath>
                </a14:m>
                <a:endParaRPr lang="fr-FR" sz="2000" b="1" u="sng"/>
              </a:p>
            </p:txBody>
          </p:sp>
        </mc:Choice>
        <mc:Fallback>
          <p:sp>
            <p:nvSpPr>
              <p:cNvPr id="3" name="Espace réservé du texte 2">
                <a:extLst>
                  <a:ext uri="{FF2B5EF4-FFF2-40B4-BE49-F238E27FC236}">
                    <a16:creationId xmlns:a16="http://schemas.microsoft.com/office/drawing/2014/main" id="{801F273D-7D95-E089-03D4-2D138F49D8D4}"/>
                  </a:ext>
                </a:extLst>
              </p:cNvPr>
              <p:cNvSpPr>
                <a:spLocks noGrp="1" noRot="1" noChangeAspect="1" noMove="1" noResize="1" noEditPoints="1" noAdjustHandles="1" noChangeArrowheads="1" noChangeShapeType="1" noTextEdit="1"/>
              </p:cNvSpPr>
              <p:nvPr>
                <p:ph type="body" idx="1"/>
              </p:nvPr>
            </p:nvSpPr>
            <p:spPr>
              <a:xfrm>
                <a:off x="691078" y="838029"/>
                <a:ext cx="4963444" cy="540072"/>
              </a:xfrm>
              <a:blipFill>
                <a:blip r:embed="rId2"/>
                <a:stretch>
                  <a:fillRect b="-157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Espace réservé du texte 4">
                <a:extLst>
                  <a:ext uri="{FF2B5EF4-FFF2-40B4-BE49-F238E27FC236}">
                    <a16:creationId xmlns:a16="http://schemas.microsoft.com/office/drawing/2014/main" id="{54FD71A1-64FE-F7FA-647E-8F5FA79BAE01}"/>
                  </a:ext>
                </a:extLst>
              </p:cNvPr>
              <p:cNvSpPr>
                <a:spLocks noGrp="1"/>
              </p:cNvSpPr>
              <p:nvPr>
                <p:ph type="body" sz="quarter" idx="3"/>
              </p:nvPr>
            </p:nvSpPr>
            <p:spPr>
              <a:xfrm>
                <a:off x="6110842" y="838029"/>
                <a:ext cx="4900298" cy="540072"/>
              </a:xfrm>
            </p:spPr>
            <p:txBody>
              <a:bodyPr>
                <a:normAutofit/>
              </a:bodyPr>
              <a:lstStyle/>
              <a:p>
                <a:pPr algn="ctr"/>
                <a:r>
                  <a:rPr lang="fr-FR" sz="2000" b="1" u="sng"/>
                  <a:t>Temps total de simulation </a:t>
                </a:r>
                <a14:m>
                  <m:oMath xmlns:m="http://schemas.openxmlformats.org/officeDocument/2006/math">
                    <m:sSub>
                      <m:sSubPr>
                        <m:ctrlPr>
                          <a:rPr lang="fr-FR" sz="2000" b="1" i="1" u="sng" smtClean="0">
                            <a:latin typeface="Cambria Math" panose="02040503050406030204" pitchFamily="18" charset="0"/>
                          </a:rPr>
                        </m:ctrlPr>
                      </m:sSubPr>
                      <m:e>
                        <m:r>
                          <a:rPr lang="fr-FR" sz="2000" b="1" i="1" u="sng" smtClean="0">
                            <a:latin typeface="Cambria Math" panose="02040503050406030204" pitchFamily="18" charset="0"/>
                          </a:rPr>
                          <m:t>𝒕</m:t>
                        </m:r>
                      </m:e>
                      <m:sub>
                        <m:r>
                          <a:rPr lang="fr-FR" sz="2000" b="1" i="1" u="sng" smtClean="0">
                            <a:latin typeface="Cambria Math" panose="02040503050406030204" pitchFamily="18" charset="0"/>
                          </a:rPr>
                          <m:t>𝒇</m:t>
                        </m:r>
                      </m:sub>
                    </m:sSub>
                    <m:r>
                      <a:rPr lang="fr-FR" sz="2000" b="1" i="1" u="sng" smtClean="0">
                        <a:latin typeface="Cambria Math" panose="02040503050406030204" pitchFamily="18" charset="0"/>
                      </a:rPr>
                      <m:t>=</m:t>
                    </m:r>
                    <m:r>
                      <a:rPr lang="fr-FR" sz="2000" b="1" i="1" u="sng" smtClean="0">
                        <a:latin typeface="Cambria Math" panose="02040503050406030204" pitchFamily="18" charset="0"/>
                      </a:rPr>
                      <m:t>𝟎</m:t>
                    </m:r>
                    <m:r>
                      <a:rPr lang="fr-FR" sz="2000" b="1" i="1" u="sng" smtClean="0">
                        <a:latin typeface="Cambria Math" panose="02040503050406030204" pitchFamily="18" charset="0"/>
                      </a:rPr>
                      <m:t>.</m:t>
                    </m:r>
                    <m:r>
                      <a:rPr lang="fr-FR" sz="2000" b="1" i="1" u="sng" smtClean="0">
                        <a:latin typeface="Cambria Math" panose="02040503050406030204" pitchFamily="18" charset="0"/>
                      </a:rPr>
                      <m:t>𝟓</m:t>
                    </m:r>
                    <m:r>
                      <a:rPr lang="fr-FR" sz="2000" b="1" i="1" u="sng" smtClean="0">
                        <a:latin typeface="Cambria Math" panose="02040503050406030204" pitchFamily="18" charset="0"/>
                      </a:rPr>
                      <m:t>𝒔</m:t>
                    </m:r>
                  </m:oMath>
                </a14:m>
                <a:endParaRPr lang="fr-FR" sz="2000" b="1" u="sng"/>
              </a:p>
            </p:txBody>
          </p:sp>
        </mc:Choice>
        <mc:Fallback>
          <p:sp>
            <p:nvSpPr>
              <p:cNvPr id="5" name="Espace réservé du texte 4">
                <a:extLst>
                  <a:ext uri="{FF2B5EF4-FFF2-40B4-BE49-F238E27FC236}">
                    <a16:creationId xmlns:a16="http://schemas.microsoft.com/office/drawing/2014/main" id="{54FD71A1-64FE-F7FA-647E-8F5FA79BAE01}"/>
                  </a:ext>
                </a:extLst>
              </p:cNvPr>
              <p:cNvSpPr>
                <a:spLocks noGrp="1" noRot="1" noChangeAspect="1" noMove="1" noResize="1" noEditPoints="1" noAdjustHandles="1" noChangeArrowheads="1" noChangeShapeType="1" noTextEdit="1"/>
              </p:cNvSpPr>
              <p:nvPr>
                <p:ph type="body" sz="quarter" idx="3"/>
              </p:nvPr>
            </p:nvSpPr>
            <p:spPr>
              <a:xfrm>
                <a:off x="6110842" y="838029"/>
                <a:ext cx="4900298" cy="540072"/>
              </a:xfrm>
              <a:blipFill>
                <a:blip r:embed="rId3"/>
                <a:stretch>
                  <a:fillRect b="-15730"/>
                </a:stretch>
              </a:blipFill>
            </p:spPr>
            <p:txBody>
              <a:bodyPr/>
              <a:lstStyle/>
              <a:p>
                <a:r>
                  <a:rPr lang="en-US">
                    <a:noFill/>
                  </a:rPr>
                  <a:t> </a:t>
                </a:r>
              </a:p>
            </p:txBody>
          </p:sp>
        </mc:Fallback>
      </mc:AlternateContent>
      <p:sp>
        <p:nvSpPr>
          <p:cNvPr id="7" name="Espace réservé de la date 6">
            <a:extLst>
              <a:ext uri="{FF2B5EF4-FFF2-40B4-BE49-F238E27FC236}">
                <a16:creationId xmlns:a16="http://schemas.microsoft.com/office/drawing/2014/main" id="{0872F7FC-4F6B-086C-DCA6-3133D5B2A277}"/>
              </a:ext>
            </a:extLst>
          </p:cNvPr>
          <p:cNvSpPr>
            <a:spLocks noGrp="1"/>
          </p:cNvSpPr>
          <p:nvPr>
            <p:ph type="dt" sz="half" idx="10"/>
          </p:nvPr>
        </p:nvSpPr>
        <p:spPr/>
        <p:txBody>
          <a:bodyPr/>
          <a:lstStyle/>
          <a:p>
            <a:r>
              <a:rPr lang="fr-CA"/>
              <a:t>2024-03-06</a:t>
            </a:r>
            <a:endParaRPr lang="en-US"/>
          </a:p>
        </p:txBody>
      </p:sp>
      <p:sp>
        <p:nvSpPr>
          <p:cNvPr id="8" name="Espace réservé du pied de page 7">
            <a:extLst>
              <a:ext uri="{FF2B5EF4-FFF2-40B4-BE49-F238E27FC236}">
                <a16:creationId xmlns:a16="http://schemas.microsoft.com/office/drawing/2014/main" id="{3A2CDCFF-1CAE-143B-C1F5-5C14F20E480D}"/>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7B417E8C-F608-6104-21CB-133652B3BBB5}"/>
              </a:ext>
            </a:extLst>
          </p:cNvPr>
          <p:cNvSpPr>
            <a:spLocks noGrp="1"/>
          </p:cNvSpPr>
          <p:nvPr>
            <p:ph type="sldNum" sz="quarter" idx="12"/>
          </p:nvPr>
        </p:nvSpPr>
        <p:spPr/>
        <p:txBody>
          <a:bodyPr/>
          <a:lstStyle/>
          <a:p>
            <a:fld id="{BE15108C-154A-4A5A-9C05-91A49A422BA7}" type="slidenum">
              <a:rPr lang="en-US" smtClean="0"/>
              <a:t>8</a:t>
            </a:fld>
            <a:endParaRPr lang="en-US"/>
          </a:p>
        </p:txBody>
      </p:sp>
      <mc:AlternateContent xmlns:mc="http://schemas.openxmlformats.org/markup-compatibility/2006">
        <mc:Choice xmlns:a14="http://schemas.microsoft.com/office/drawing/2010/main" Requires="a14">
          <p:sp>
            <p:nvSpPr>
              <p:cNvPr id="14" name="Espace réservé du contenu 2">
                <a:extLst>
                  <a:ext uri="{FF2B5EF4-FFF2-40B4-BE49-F238E27FC236}">
                    <a16:creationId xmlns:a16="http://schemas.microsoft.com/office/drawing/2014/main" id="{DF439C1B-12E4-804E-176A-50639C39B71A}"/>
                  </a:ext>
                </a:extLst>
              </p:cNvPr>
              <p:cNvSpPr txBox="1">
                <a:spLocks/>
              </p:cNvSpPr>
              <p:nvPr/>
            </p:nvSpPr>
            <p:spPr>
              <a:xfrm>
                <a:off x="678649" y="4392668"/>
                <a:ext cx="10325000" cy="1938331"/>
              </a:xfrm>
              <a:prstGeom prst="rect">
                <a:avLst/>
              </a:prstGeom>
              <a:solidFill>
                <a:schemeClr val="accent3">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fr-FR" sz="1600" b="1"/>
                  <a:t>Discussion : </a:t>
                </a:r>
                <a:r>
                  <a:rPr lang="fr-FR" sz="1600"/>
                  <a:t>On a vu précédemment le fait que notre solution manufacturée diminuait rapidement vers 0 (la précision machine est atteinte après 2s simulées) dans le temps. De ce fait, nous travaillons à temps très faible. On teste deux temps finaux pour s’assurer que la convergence est indépendante du temps choisi. On teste les maillages suivants: 3, 5, 10, 15, 20, 40, 80 et 160 nœuds. Le </a:t>
                </a:r>
                <a14:m>
                  <m:oMath xmlns:m="http://schemas.openxmlformats.org/officeDocument/2006/math">
                    <m:r>
                      <a:rPr lang="fr-FR" sz="1600" b="0" i="1" smtClean="0">
                        <a:latin typeface="Cambria Math" panose="02040503050406030204" pitchFamily="18" charset="0"/>
                      </a:rPr>
                      <m:t>𝑑𝑡</m:t>
                    </m:r>
                    <m:r>
                      <a:rPr lang="fr-FR" sz="1600" b="0" i="1" smtClean="0">
                        <a:latin typeface="Cambria Math" panose="02040503050406030204" pitchFamily="18" charset="0"/>
                      </a:rPr>
                      <m:t>=1</m:t>
                    </m:r>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𝑒</m:t>
                        </m:r>
                      </m:e>
                      <m:sup>
                        <m:r>
                          <a:rPr lang="fr-FR" sz="1600" b="0" i="1" smtClean="0">
                            <a:latin typeface="Cambria Math" panose="02040503050406030204" pitchFamily="18" charset="0"/>
                          </a:rPr>
                          <m:t>−5</m:t>
                        </m:r>
                      </m:sup>
                    </m:sSup>
                    <m:r>
                      <a:rPr lang="fr-FR" sz="1600" b="0" i="1" smtClean="0">
                        <a:latin typeface="Cambria Math" panose="02040503050406030204" pitchFamily="18" charset="0"/>
                      </a:rPr>
                      <m:t>𝑠</m:t>
                    </m:r>
                  </m:oMath>
                </a14:m>
                <a:r>
                  <a:rPr lang="fr-FR" sz="1600"/>
                  <a:t> a été choisi de telle sorte à ne pas majorer l’erreur de convergence. On remarque le fait que </a:t>
                </a:r>
                <a14:m>
                  <m:oMath xmlns:m="http://schemas.openxmlformats.org/officeDocument/2006/math">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𝐿</m:t>
                        </m:r>
                      </m:e>
                      <m:sup>
                        <m:r>
                          <a:rPr lang="fr-FR" sz="1600" b="0" i="1" smtClean="0">
                            <a:latin typeface="Cambria Math" panose="02040503050406030204" pitchFamily="18" charset="0"/>
                          </a:rPr>
                          <m:t>1</m:t>
                        </m:r>
                      </m:sup>
                    </m:sSup>
                  </m:oMath>
                </a14:m>
                <a:r>
                  <a:rPr lang="fr-FR" sz="1600"/>
                  <a:t> sort de la zone asymptotique pour un </a:t>
                </a:r>
                <a14:m>
                  <m:oMath xmlns:m="http://schemas.openxmlformats.org/officeDocument/2006/math">
                    <m:r>
                      <a:rPr lang="fr-FR" sz="1600" b="0" i="1" smtClean="0">
                        <a:latin typeface="Cambria Math" panose="02040503050406030204" pitchFamily="18" charset="0"/>
                      </a:rPr>
                      <m:t>𝑑𝑟</m:t>
                    </m:r>
                  </m:oMath>
                </a14:m>
                <a:r>
                  <a:rPr lang="fr-FR" sz="1600"/>
                  <a:t> trop faible. On observe ici des ordres de convergence différents pour chaque norme et éloignés de l’ordre théorique (=2). Comme l’erreur est sommée sur tous les pas de temps, il est normal que </a:t>
                </a:r>
                <a14:m>
                  <m:oMath xmlns:m="http://schemas.openxmlformats.org/officeDocument/2006/math">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𝐿</m:t>
                        </m:r>
                      </m:e>
                      <m:sup>
                        <m:r>
                          <a:rPr lang="fr-FR" sz="1600" b="0" i="1" smtClean="0">
                            <a:latin typeface="Cambria Math" panose="02040503050406030204" pitchFamily="18" charset="0"/>
                          </a:rPr>
                          <m:t>𝑖𝑛𝑓</m:t>
                        </m:r>
                      </m:sup>
                    </m:sSup>
                  </m:oMath>
                </a14:m>
                <a:r>
                  <a:rPr lang="fr-FR" sz="1600"/>
                  <a:t> ait un moins bon ordre. </a:t>
                </a:r>
                <a14:m>
                  <m:oMath xmlns:m="http://schemas.openxmlformats.org/officeDocument/2006/math">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𝐿</m:t>
                        </m:r>
                      </m:e>
                      <m:sup>
                        <m:r>
                          <a:rPr lang="fr-FR" sz="1600" b="0" i="1" smtClean="0">
                            <a:latin typeface="Cambria Math" panose="02040503050406030204" pitchFamily="18" charset="0"/>
                          </a:rPr>
                          <m:t>1</m:t>
                        </m:r>
                      </m:sup>
                    </m:sSup>
                  </m:oMath>
                </a14:m>
                <a:r>
                  <a:rPr lang="fr-FR" sz="1600"/>
                  <a:t> étant la moins restrictive, il est aussi acceptable d’avoir un ordre de convergence élevée par rapport aux autres.</a:t>
                </a:r>
              </a:p>
            </p:txBody>
          </p:sp>
        </mc:Choice>
        <mc:Fallback>
          <p:sp>
            <p:nvSpPr>
              <p:cNvPr id="14" name="Espace réservé du contenu 2">
                <a:extLst>
                  <a:ext uri="{FF2B5EF4-FFF2-40B4-BE49-F238E27FC236}">
                    <a16:creationId xmlns:a16="http://schemas.microsoft.com/office/drawing/2014/main" id="{DF439C1B-12E4-804E-176A-50639C39B71A}"/>
                  </a:ext>
                </a:extLst>
              </p:cNvPr>
              <p:cNvSpPr txBox="1">
                <a:spLocks noRot="1" noChangeAspect="1" noMove="1" noResize="1" noEditPoints="1" noAdjustHandles="1" noChangeArrowheads="1" noChangeShapeType="1" noTextEdit="1"/>
              </p:cNvSpPr>
              <p:nvPr/>
            </p:nvSpPr>
            <p:spPr>
              <a:xfrm>
                <a:off x="678649" y="4392668"/>
                <a:ext cx="10325000" cy="1938331"/>
              </a:xfrm>
              <a:prstGeom prst="rect">
                <a:avLst/>
              </a:prstGeom>
              <a:blipFill>
                <a:blip r:embed="rId4"/>
                <a:stretch>
                  <a:fillRect l="-236" t="-943" r="-236"/>
                </a:stretch>
              </a:blipFill>
            </p:spPr>
            <p:txBody>
              <a:bodyPr/>
              <a:lstStyle/>
              <a:p>
                <a:r>
                  <a:rPr lang="en-US">
                    <a:noFill/>
                  </a:rPr>
                  <a:t> </a:t>
                </a:r>
              </a:p>
            </p:txBody>
          </p:sp>
        </mc:Fallback>
      </mc:AlternateContent>
      <p:pic>
        <p:nvPicPr>
          <p:cNvPr id="26" name="Espace réservé du contenu 25" descr="Une image contenant texte, ligne, capture d’écran, diagramme&#10;&#10;Description générée automatiquement">
            <a:extLst>
              <a:ext uri="{FF2B5EF4-FFF2-40B4-BE49-F238E27FC236}">
                <a16:creationId xmlns:a16="http://schemas.microsoft.com/office/drawing/2014/main" id="{27482BBB-15C5-6525-729F-53FDDEDEAB30}"/>
              </a:ext>
            </a:extLst>
          </p:cNvPr>
          <p:cNvPicPr>
            <a:picLocks noGrp="1" noChangeAspect="1"/>
          </p:cNvPicPr>
          <p:nvPr>
            <p:ph sz="quarter" idx="4"/>
          </p:nvPr>
        </p:nvPicPr>
        <p:blipFill>
          <a:blip r:embed="rId5"/>
          <a:stretch>
            <a:fillRect/>
          </a:stretch>
        </p:blipFill>
        <p:spPr>
          <a:xfrm>
            <a:off x="6467475" y="1487488"/>
            <a:ext cx="4186237" cy="2790825"/>
          </a:xfrm>
        </p:spPr>
      </p:pic>
      <p:pic>
        <p:nvPicPr>
          <p:cNvPr id="24" name="Espace réservé du contenu 23" descr="Une image contenant texte, ligne, capture d’écran, diagramme&#10;&#10;Description générée automatiquement">
            <a:extLst>
              <a:ext uri="{FF2B5EF4-FFF2-40B4-BE49-F238E27FC236}">
                <a16:creationId xmlns:a16="http://schemas.microsoft.com/office/drawing/2014/main" id="{1FEC66A2-9E67-99C0-2CF0-BAEDCE48C688}"/>
              </a:ext>
            </a:extLst>
          </p:cNvPr>
          <p:cNvPicPr>
            <a:picLocks noGrp="1" noChangeAspect="1"/>
          </p:cNvPicPr>
          <p:nvPr>
            <p:ph sz="half" idx="2"/>
          </p:nvPr>
        </p:nvPicPr>
        <p:blipFill>
          <a:blip r:embed="rId6"/>
          <a:stretch>
            <a:fillRect/>
          </a:stretch>
        </p:blipFill>
        <p:spPr>
          <a:xfrm>
            <a:off x="1079681" y="1486714"/>
            <a:ext cx="4186237" cy="2790825"/>
          </a:xfrm>
        </p:spPr>
      </p:pic>
      <p:sp>
        <p:nvSpPr>
          <p:cNvPr id="27" name="Rectangle 26">
            <a:extLst>
              <a:ext uri="{FF2B5EF4-FFF2-40B4-BE49-F238E27FC236}">
                <a16:creationId xmlns:a16="http://schemas.microsoft.com/office/drawing/2014/main" id="{C2671F53-44C7-7C97-4453-2F8E0CBBA783}"/>
              </a:ext>
            </a:extLst>
          </p:cNvPr>
          <p:cNvSpPr/>
          <p:nvPr/>
        </p:nvSpPr>
        <p:spPr>
          <a:xfrm>
            <a:off x="7990114" y="1829821"/>
            <a:ext cx="1730829" cy="1524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730F973F-05E2-3FDA-975C-9F82BD824359}"/>
              </a:ext>
            </a:extLst>
          </p:cNvPr>
          <p:cNvSpPr/>
          <p:nvPr/>
        </p:nvSpPr>
        <p:spPr>
          <a:xfrm>
            <a:off x="2605476" y="1829821"/>
            <a:ext cx="1730829" cy="1524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E53034B-0CAE-E6F3-E75D-34F99CF4A81A}"/>
              </a:ext>
            </a:extLst>
          </p:cNvPr>
          <p:cNvSpPr txBox="1"/>
          <p:nvPr/>
        </p:nvSpPr>
        <p:spPr>
          <a:xfrm>
            <a:off x="4978927" y="2236608"/>
            <a:ext cx="1351189" cy="1077218"/>
          </a:xfrm>
          <a:prstGeom prst="rect">
            <a:avLst/>
          </a:prstGeom>
          <a:noFill/>
        </p:spPr>
        <p:txBody>
          <a:bodyPr wrap="square" rtlCol="0">
            <a:spAutoFit/>
          </a:bodyPr>
          <a:lstStyle/>
          <a:p>
            <a:pPr algn="ctr"/>
            <a:r>
              <a:rPr lang="fr-FR" sz="1600" b="1">
                <a:solidFill>
                  <a:srgbClr val="FF0000"/>
                </a:solidFill>
              </a:rPr>
              <a:t>Points utilisés pour le calcul de l’ordre</a:t>
            </a:r>
          </a:p>
        </p:txBody>
      </p:sp>
      <p:cxnSp>
        <p:nvCxnSpPr>
          <p:cNvPr id="31" name="Connecteur droit avec flèche 30">
            <a:extLst>
              <a:ext uri="{FF2B5EF4-FFF2-40B4-BE49-F238E27FC236}">
                <a16:creationId xmlns:a16="http://schemas.microsoft.com/office/drawing/2014/main" id="{572E317D-3C93-6973-9F20-DF0E0C4DB2A8}"/>
              </a:ext>
            </a:extLst>
          </p:cNvPr>
          <p:cNvCxnSpPr>
            <a:stCxn id="29" idx="1"/>
          </p:cNvCxnSpPr>
          <p:nvPr/>
        </p:nvCxnSpPr>
        <p:spPr>
          <a:xfrm flipH="1">
            <a:off x="4336305" y="2775217"/>
            <a:ext cx="6426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EA243B28-1EF4-2E23-8C29-F972881F1147}"/>
              </a:ext>
            </a:extLst>
          </p:cNvPr>
          <p:cNvCxnSpPr>
            <a:cxnSpLocks/>
            <a:stCxn id="29" idx="3"/>
          </p:cNvCxnSpPr>
          <p:nvPr/>
        </p:nvCxnSpPr>
        <p:spPr>
          <a:xfrm>
            <a:off x="6330116" y="2775217"/>
            <a:ext cx="165999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287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83898-839E-219F-B9BD-B04565E4F3F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145507B-DBAC-693B-3B48-7340BFC177C9}"/>
              </a:ext>
            </a:extLst>
          </p:cNvPr>
          <p:cNvSpPr>
            <a:spLocks noGrp="1"/>
          </p:cNvSpPr>
          <p:nvPr>
            <p:ph type="title"/>
          </p:nvPr>
        </p:nvSpPr>
        <p:spPr>
          <a:xfrm>
            <a:off x="691078" y="722900"/>
            <a:ext cx="10320062" cy="45719"/>
          </a:xfrm>
        </p:spPr>
        <p:txBody>
          <a:bodyPr>
            <a:normAutofit fontScale="90000"/>
          </a:bodyPr>
          <a:lstStyle/>
          <a:p>
            <a:r>
              <a:rPr lang="fr-FR" sz="4400" b="1"/>
              <a:t>B. MMS - Convergence Spatiale - Bis</a:t>
            </a:r>
            <a:endParaRPr lang="fr-FR"/>
          </a:p>
        </p:txBody>
      </p:sp>
      <mc:AlternateContent xmlns:mc="http://schemas.openxmlformats.org/markup-compatibility/2006">
        <mc:Choice xmlns:a14="http://schemas.microsoft.com/office/drawing/2010/main" Requires="a14">
          <p:sp>
            <p:nvSpPr>
              <p:cNvPr id="3" name="Espace réservé du texte 2">
                <a:extLst>
                  <a:ext uri="{FF2B5EF4-FFF2-40B4-BE49-F238E27FC236}">
                    <a16:creationId xmlns:a16="http://schemas.microsoft.com/office/drawing/2014/main" id="{33E5E8B9-E4EE-C6C2-D549-A4E35D974133}"/>
                  </a:ext>
                </a:extLst>
              </p:cNvPr>
              <p:cNvSpPr>
                <a:spLocks noGrp="1"/>
              </p:cNvSpPr>
              <p:nvPr>
                <p:ph type="body" idx="1"/>
              </p:nvPr>
            </p:nvSpPr>
            <p:spPr>
              <a:xfrm>
                <a:off x="691078" y="838029"/>
                <a:ext cx="4963444" cy="540072"/>
              </a:xfrm>
            </p:spPr>
            <p:txBody>
              <a:bodyPr>
                <a:normAutofit/>
              </a:bodyPr>
              <a:lstStyle/>
              <a:p>
                <a:pPr algn="ctr"/>
                <a:r>
                  <a:rPr lang="fr-FR" sz="2000" b="1" u="sng"/>
                  <a:t>Temps total de simulation </a:t>
                </a:r>
                <a14:m>
                  <m:oMath xmlns:m="http://schemas.openxmlformats.org/officeDocument/2006/math">
                    <m:sSub>
                      <m:sSubPr>
                        <m:ctrlPr>
                          <a:rPr lang="fr-FR" sz="2000" b="1" i="1" u="sng" smtClean="0">
                            <a:latin typeface="Cambria Math" panose="02040503050406030204" pitchFamily="18" charset="0"/>
                          </a:rPr>
                        </m:ctrlPr>
                      </m:sSubPr>
                      <m:e>
                        <m:r>
                          <a:rPr lang="fr-FR" sz="2000" b="1" i="1" u="sng" smtClean="0">
                            <a:latin typeface="Cambria Math" panose="02040503050406030204" pitchFamily="18" charset="0"/>
                          </a:rPr>
                          <m:t>𝒕</m:t>
                        </m:r>
                      </m:e>
                      <m:sub>
                        <m:r>
                          <a:rPr lang="fr-FR" sz="2000" b="1" i="1" u="sng" smtClean="0">
                            <a:latin typeface="Cambria Math" panose="02040503050406030204" pitchFamily="18" charset="0"/>
                          </a:rPr>
                          <m:t>𝒇</m:t>
                        </m:r>
                      </m:sub>
                    </m:sSub>
                    <m:r>
                      <a:rPr lang="fr-FR" sz="2000" b="1" i="1" u="sng" smtClean="0">
                        <a:latin typeface="Cambria Math" panose="02040503050406030204" pitchFamily="18" charset="0"/>
                      </a:rPr>
                      <m:t>=</m:t>
                    </m:r>
                    <m:r>
                      <a:rPr lang="fr-FR" sz="2000" b="1" i="1" u="sng" smtClean="0">
                        <a:latin typeface="Cambria Math" panose="02040503050406030204" pitchFamily="18" charset="0"/>
                      </a:rPr>
                      <m:t>𝟏</m:t>
                    </m:r>
                    <m:r>
                      <a:rPr lang="fr-FR" sz="2000" b="1" i="1" u="sng" smtClean="0">
                        <a:latin typeface="Cambria Math" panose="02040503050406030204" pitchFamily="18" charset="0"/>
                      </a:rPr>
                      <m:t>𝒔</m:t>
                    </m:r>
                  </m:oMath>
                </a14:m>
                <a:endParaRPr lang="fr-FR" sz="2000" b="1" u="sng"/>
              </a:p>
            </p:txBody>
          </p:sp>
        </mc:Choice>
        <mc:Fallback>
          <p:sp>
            <p:nvSpPr>
              <p:cNvPr id="3" name="Espace réservé du texte 2">
                <a:extLst>
                  <a:ext uri="{FF2B5EF4-FFF2-40B4-BE49-F238E27FC236}">
                    <a16:creationId xmlns:a16="http://schemas.microsoft.com/office/drawing/2014/main" id="{33E5E8B9-E4EE-C6C2-D549-A4E35D974133}"/>
                  </a:ext>
                </a:extLst>
              </p:cNvPr>
              <p:cNvSpPr>
                <a:spLocks noGrp="1" noRot="1" noChangeAspect="1" noMove="1" noResize="1" noEditPoints="1" noAdjustHandles="1" noChangeArrowheads="1" noChangeShapeType="1" noTextEdit="1"/>
              </p:cNvSpPr>
              <p:nvPr>
                <p:ph type="body" idx="1"/>
              </p:nvPr>
            </p:nvSpPr>
            <p:spPr>
              <a:xfrm>
                <a:off x="691078" y="838029"/>
                <a:ext cx="4963444" cy="540072"/>
              </a:xfrm>
              <a:blipFill>
                <a:blip r:embed="rId2"/>
                <a:stretch>
                  <a:fillRect b="-157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Espace réservé du texte 4">
                <a:extLst>
                  <a:ext uri="{FF2B5EF4-FFF2-40B4-BE49-F238E27FC236}">
                    <a16:creationId xmlns:a16="http://schemas.microsoft.com/office/drawing/2014/main" id="{5D425C03-1B6B-9CFA-440F-A5CD689A9875}"/>
                  </a:ext>
                </a:extLst>
              </p:cNvPr>
              <p:cNvSpPr>
                <a:spLocks noGrp="1"/>
              </p:cNvSpPr>
              <p:nvPr>
                <p:ph type="body" sz="quarter" idx="3"/>
              </p:nvPr>
            </p:nvSpPr>
            <p:spPr>
              <a:xfrm>
                <a:off x="6110842" y="838029"/>
                <a:ext cx="4900298" cy="540072"/>
              </a:xfrm>
            </p:spPr>
            <p:txBody>
              <a:bodyPr>
                <a:normAutofit/>
              </a:bodyPr>
              <a:lstStyle/>
              <a:p>
                <a:pPr algn="ctr"/>
                <a:r>
                  <a:rPr lang="fr-FR" sz="2000" b="1" u="sng"/>
                  <a:t>Temps total de simulation </a:t>
                </a:r>
                <a14:m>
                  <m:oMath xmlns:m="http://schemas.openxmlformats.org/officeDocument/2006/math">
                    <m:sSub>
                      <m:sSubPr>
                        <m:ctrlPr>
                          <a:rPr lang="fr-FR" sz="2000" b="1" i="1" u="sng" smtClean="0">
                            <a:latin typeface="Cambria Math" panose="02040503050406030204" pitchFamily="18" charset="0"/>
                          </a:rPr>
                        </m:ctrlPr>
                      </m:sSubPr>
                      <m:e>
                        <m:r>
                          <a:rPr lang="fr-FR" sz="2000" b="1" i="1" u="sng" smtClean="0">
                            <a:latin typeface="Cambria Math" panose="02040503050406030204" pitchFamily="18" charset="0"/>
                          </a:rPr>
                          <m:t>𝒕</m:t>
                        </m:r>
                      </m:e>
                      <m:sub>
                        <m:r>
                          <a:rPr lang="fr-FR" sz="2000" b="1" i="1" u="sng" smtClean="0">
                            <a:latin typeface="Cambria Math" panose="02040503050406030204" pitchFamily="18" charset="0"/>
                          </a:rPr>
                          <m:t>𝒇</m:t>
                        </m:r>
                      </m:sub>
                    </m:sSub>
                    <m:r>
                      <a:rPr lang="fr-FR" sz="2000" b="1" i="1" u="sng" smtClean="0">
                        <a:latin typeface="Cambria Math" panose="02040503050406030204" pitchFamily="18" charset="0"/>
                      </a:rPr>
                      <m:t>=</m:t>
                    </m:r>
                    <m:r>
                      <a:rPr lang="fr-FR" sz="2000" b="1" i="1" u="sng" smtClean="0">
                        <a:latin typeface="Cambria Math" panose="02040503050406030204" pitchFamily="18" charset="0"/>
                      </a:rPr>
                      <m:t>𝟎</m:t>
                    </m:r>
                    <m:r>
                      <a:rPr lang="fr-FR" sz="2000" b="1" i="1" u="sng" smtClean="0">
                        <a:latin typeface="Cambria Math" panose="02040503050406030204" pitchFamily="18" charset="0"/>
                      </a:rPr>
                      <m:t>.</m:t>
                    </m:r>
                    <m:r>
                      <a:rPr lang="fr-FR" sz="2000" b="1" i="1" u="sng" smtClean="0">
                        <a:latin typeface="Cambria Math" panose="02040503050406030204" pitchFamily="18" charset="0"/>
                      </a:rPr>
                      <m:t>𝟓</m:t>
                    </m:r>
                    <m:r>
                      <a:rPr lang="fr-FR" sz="2000" b="1" i="1" u="sng" smtClean="0">
                        <a:latin typeface="Cambria Math" panose="02040503050406030204" pitchFamily="18" charset="0"/>
                      </a:rPr>
                      <m:t>𝒔</m:t>
                    </m:r>
                  </m:oMath>
                </a14:m>
                <a:endParaRPr lang="fr-FR" sz="2000" b="1" u="sng"/>
              </a:p>
            </p:txBody>
          </p:sp>
        </mc:Choice>
        <mc:Fallback>
          <p:sp>
            <p:nvSpPr>
              <p:cNvPr id="5" name="Espace réservé du texte 4">
                <a:extLst>
                  <a:ext uri="{FF2B5EF4-FFF2-40B4-BE49-F238E27FC236}">
                    <a16:creationId xmlns:a16="http://schemas.microsoft.com/office/drawing/2014/main" id="{5D425C03-1B6B-9CFA-440F-A5CD689A9875}"/>
                  </a:ext>
                </a:extLst>
              </p:cNvPr>
              <p:cNvSpPr>
                <a:spLocks noGrp="1" noRot="1" noChangeAspect="1" noMove="1" noResize="1" noEditPoints="1" noAdjustHandles="1" noChangeArrowheads="1" noChangeShapeType="1" noTextEdit="1"/>
              </p:cNvSpPr>
              <p:nvPr>
                <p:ph type="body" sz="quarter" idx="3"/>
              </p:nvPr>
            </p:nvSpPr>
            <p:spPr>
              <a:xfrm>
                <a:off x="6110842" y="838029"/>
                <a:ext cx="4900298" cy="540072"/>
              </a:xfrm>
              <a:blipFill>
                <a:blip r:embed="rId3"/>
                <a:stretch>
                  <a:fillRect b="-15730"/>
                </a:stretch>
              </a:blipFill>
            </p:spPr>
            <p:txBody>
              <a:bodyPr/>
              <a:lstStyle/>
              <a:p>
                <a:r>
                  <a:rPr lang="en-US">
                    <a:noFill/>
                  </a:rPr>
                  <a:t> </a:t>
                </a:r>
              </a:p>
            </p:txBody>
          </p:sp>
        </mc:Fallback>
      </mc:AlternateContent>
      <p:sp>
        <p:nvSpPr>
          <p:cNvPr id="7" name="Espace réservé de la date 6">
            <a:extLst>
              <a:ext uri="{FF2B5EF4-FFF2-40B4-BE49-F238E27FC236}">
                <a16:creationId xmlns:a16="http://schemas.microsoft.com/office/drawing/2014/main" id="{3E889225-8554-BC0A-EBDA-BF3B2B70DC8A}"/>
              </a:ext>
            </a:extLst>
          </p:cNvPr>
          <p:cNvSpPr>
            <a:spLocks noGrp="1"/>
          </p:cNvSpPr>
          <p:nvPr>
            <p:ph type="dt" sz="half" idx="10"/>
          </p:nvPr>
        </p:nvSpPr>
        <p:spPr/>
        <p:txBody>
          <a:bodyPr/>
          <a:lstStyle/>
          <a:p>
            <a:r>
              <a:rPr lang="fr-CA"/>
              <a:t>2024-03-06</a:t>
            </a:r>
            <a:endParaRPr lang="en-US"/>
          </a:p>
        </p:txBody>
      </p:sp>
      <p:sp>
        <p:nvSpPr>
          <p:cNvPr id="8" name="Espace réservé du pied de page 7">
            <a:extLst>
              <a:ext uri="{FF2B5EF4-FFF2-40B4-BE49-F238E27FC236}">
                <a16:creationId xmlns:a16="http://schemas.microsoft.com/office/drawing/2014/main" id="{43C5E406-2BEF-3A92-A283-D9BC5250C47A}"/>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86CBAD82-4BA6-4711-8BD4-C0BB3D52E267}"/>
              </a:ext>
            </a:extLst>
          </p:cNvPr>
          <p:cNvSpPr>
            <a:spLocks noGrp="1"/>
          </p:cNvSpPr>
          <p:nvPr>
            <p:ph type="sldNum" sz="quarter" idx="12"/>
          </p:nvPr>
        </p:nvSpPr>
        <p:spPr/>
        <p:txBody>
          <a:bodyPr/>
          <a:lstStyle/>
          <a:p>
            <a:fld id="{BE15108C-154A-4A5A-9C05-91A49A422BA7}" type="slidenum">
              <a:rPr lang="en-US" smtClean="0"/>
              <a:t>9</a:t>
            </a:fld>
            <a:endParaRPr lang="en-US"/>
          </a:p>
        </p:txBody>
      </p:sp>
      <mc:AlternateContent xmlns:mc="http://schemas.openxmlformats.org/markup-compatibility/2006">
        <mc:Choice xmlns:a14="http://schemas.microsoft.com/office/drawing/2010/main" Requires="a14">
          <p:sp>
            <p:nvSpPr>
              <p:cNvPr id="14" name="Espace réservé du contenu 2">
                <a:extLst>
                  <a:ext uri="{FF2B5EF4-FFF2-40B4-BE49-F238E27FC236}">
                    <a16:creationId xmlns:a16="http://schemas.microsoft.com/office/drawing/2014/main" id="{F3309FE7-B699-C2E2-7C49-A7FC8CEBDCDF}"/>
                  </a:ext>
                </a:extLst>
              </p:cNvPr>
              <p:cNvSpPr txBox="1">
                <a:spLocks/>
              </p:cNvSpPr>
              <p:nvPr/>
            </p:nvSpPr>
            <p:spPr>
              <a:xfrm>
                <a:off x="678649" y="4392668"/>
                <a:ext cx="10325000" cy="1938331"/>
              </a:xfrm>
              <a:prstGeom prst="rect">
                <a:avLst/>
              </a:prstGeom>
              <a:solidFill>
                <a:schemeClr val="accent3">
                  <a:lumMod val="20000"/>
                  <a:lumOff val="80000"/>
                </a:schemeClr>
              </a:solidFill>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fr-FR" sz="1200" b="1"/>
                  <a:t>Discussion: </a:t>
                </a:r>
                <a:r>
                  <a:rPr lang="fr-FR" sz="1200"/>
                  <a:t>Il a toutefois été remarqué que notre schéma de </a:t>
                </a:r>
                <a:r>
                  <a:rPr lang="fr-FR" sz="1200" err="1"/>
                  <a:t>Gear</a:t>
                </a:r>
                <a:r>
                  <a:rPr lang="fr-FR" sz="1200"/>
                  <a:t> était erroné lors de l’application de la MMS. La solution par MDF au centre du cylindre donnait la mauvaise dérivée première (voir </a:t>
                </a:r>
                <a:r>
                  <a:rPr lang="fr-FR" sz="1200" i="1" err="1"/>
                  <a:t>results</a:t>
                </a:r>
                <a:r>
                  <a:rPr lang="fr-FR" sz="1200" i="1"/>
                  <a:t> </a:t>
                </a:r>
                <a:r>
                  <a:rPr lang="fr-FR" sz="1200" i="1" err="1"/>
                  <a:t>Github</a:t>
                </a:r>
                <a:r>
                  <a:rPr lang="fr-FR" sz="1200"/>
                  <a:t>), donc les erreurs sont majorées par l’erreur à </a:t>
                </a:r>
                <a14:m>
                  <m:oMath xmlns:m="http://schemas.openxmlformats.org/officeDocument/2006/math">
                    <m:r>
                      <a:rPr lang="fr-FR" sz="1200" b="0" i="1" smtClean="0">
                        <a:latin typeface="Cambria Math" panose="02040503050406030204" pitchFamily="18" charset="0"/>
                      </a:rPr>
                      <m:t>𝑟</m:t>
                    </m:r>
                    <m:r>
                      <a:rPr lang="fr-FR" sz="1200" b="0" i="1" smtClean="0">
                        <a:latin typeface="Cambria Math" panose="02040503050406030204" pitchFamily="18" charset="0"/>
                      </a:rPr>
                      <m:t>=0</m:t>
                    </m:r>
                  </m:oMath>
                </a14:m>
                <a:r>
                  <a:rPr lang="fr-FR" sz="1200"/>
                  <a:t>. Après correction, on obtient les convergences au-dessus, pour le même </a:t>
                </a:r>
                <a14:m>
                  <m:oMath xmlns:m="http://schemas.openxmlformats.org/officeDocument/2006/math">
                    <m:r>
                      <a:rPr lang="fr-FR" sz="1200" b="0" i="1" smtClean="0">
                        <a:latin typeface="Cambria Math" panose="02040503050406030204" pitchFamily="18" charset="0"/>
                      </a:rPr>
                      <m:t>𝑑𝑡</m:t>
                    </m:r>
                  </m:oMath>
                </a14:m>
                <a:r>
                  <a:rPr lang="fr-FR" sz="1200"/>
                  <a:t> et des maillages de 3 à 40 nœuds. On a toujours le fait que </a:t>
                </a:r>
                <a14:m>
                  <m:oMath xmlns:m="http://schemas.openxmlformats.org/officeDocument/2006/math">
                    <m:sSup>
                      <m:sSupPr>
                        <m:ctrlPr>
                          <a:rPr lang="fr-FR" sz="1200" b="0" i="1" smtClean="0">
                            <a:latin typeface="Cambria Math" panose="02040503050406030204" pitchFamily="18" charset="0"/>
                          </a:rPr>
                        </m:ctrlPr>
                      </m:sSupPr>
                      <m:e>
                        <m:r>
                          <a:rPr lang="fr-FR" sz="1200" b="0" i="1" smtClean="0">
                            <a:latin typeface="Cambria Math" panose="02040503050406030204" pitchFamily="18" charset="0"/>
                          </a:rPr>
                          <m:t>𝐿</m:t>
                        </m:r>
                      </m:e>
                      <m:sup>
                        <m:r>
                          <a:rPr lang="fr-FR" sz="1200" b="0" i="1" smtClean="0">
                            <a:latin typeface="Cambria Math" panose="02040503050406030204" pitchFamily="18" charset="0"/>
                          </a:rPr>
                          <m:t>1</m:t>
                        </m:r>
                      </m:sup>
                    </m:sSup>
                  </m:oMath>
                </a14:m>
                <a:r>
                  <a:rPr lang="fr-FR" sz="1200"/>
                  <a:t> soit la meilleure, et </a:t>
                </a:r>
                <a14:m>
                  <m:oMath xmlns:m="http://schemas.openxmlformats.org/officeDocument/2006/math">
                    <m:sSup>
                      <m:sSupPr>
                        <m:ctrlPr>
                          <a:rPr lang="fr-FR" sz="1200" b="0" i="1" smtClean="0">
                            <a:latin typeface="Cambria Math" panose="02040503050406030204" pitchFamily="18" charset="0"/>
                          </a:rPr>
                        </m:ctrlPr>
                      </m:sSupPr>
                      <m:e>
                        <m:r>
                          <a:rPr lang="fr-FR" sz="1200" b="0" i="1" smtClean="0">
                            <a:latin typeface="Cambria Math" panose="02040503050406030204" pitchFamily="18" charset="0"/>
                          </a:rPr>
                          <m:t>𝐿</m:t>
                        </m:r>
                      </m:e>
                      <m:sup>
                        <m:r>
                          <a:rPr lang="fr-FR" sz="1200" b="0" i="1" smtClean="0">
                            <a:latin typeface="Cambria Math" panose="02040503050406030204" pitchFamily="18" charset="0"/>
                          </a:rPr>
                          <m:t>𝑖𝑛𝑓</m:t>
                        </m:r>
                      </m:sup>
                    </m:sSup>
                  </m:oMath>
                </a14:m>
                <a:r>
                  <a:rPr lang="fr-FR" sz="1200"/>
                  <a:t> la pire, toujours pour les mêmes raisons. Toutefois, on obtient un ordre très supérieur à 2! On observe de plus que l’erreur temporelle majore plus rapidement l’erreur totale. On pourrait supposer trois choses: soit nous sommes en dehors de la zone asymptotique, il faudrait tester des maillages plus petits, soit notre schéma est pour ce problème-ci plus efficace que la MDF. Nous n’avons pas eu le temps de tester des maillages plus fins (les convergences de la slide précédente ont mis entre 5 et 7h, celles-ci entre 1h et 3h, en raison du stockage des solutions à chaque pas de temps). Troisièmement, puisque nous ne sommes pas en régime permanent mais très proche de la solution initiale, l’ordre est potentiellement faussé.</a:t>
                </a:r>
              </a:p>
            </p:txBody>
          </p:sp>
        </mc:Choice>
        <mc:Fallback>
          <p:sp>
            <p:nvSpPr>
              <p:cNvPr id="14" name="Espace réservé du contenu 2">
                <a:extLst>
                  <a:ext uri="{FF2B5EF4-FFF2-40B4-BE49-F238E27FC236}">
                    <a16:creationId xmlns:a16="http://schemas.microsoft.com/office/drawing/2014/main" id="{F3309FE7-B699-C2E2-7C49-A7FC8CEBDCDF}"/>
                  </a:ext>
                </a:extLst>
              </p:cNvPr>
              <p:cNvSpPr txBox="1">
                <a:spLocks noRot="1" noChangeAspect="1" noMove="1" noResize="1" noEditPoints="1" noAdjustHandles="1" noChangeArrowheads="1" noChangeShapeType="1" noTextEdit="1"/>
              </p:cNvSpPr>
              <p:nvPr/>
            </p:nvSpPr>
            <p:spPr>
              <a:xfrm>
                <a:off x="678649" y="4392668"/>
                <a:ext cx="10325000" cy="1938331"/>
              </a:xfrm>
              <a:prstGeom prst="rect">
                <a:avLst/>
              </a:prstGeom>
              <a:blipFill>
                <a:blip r:embed="rId4"/>
                <a:stretch>
                  <a:fillRect r="-59"/>
                </a:stretch>
              </a:blipFill>
            </p:spPr>
            <p:txBody>
              <a:bodyPr/>
              <a:lstStyle/>
              <a:p>
                <a:r>
                  <a:rPr lang="en-US">
                    <a:noFill/>
                  </a:rPr>
                  <a:t> </a:t>
                </a:r>
              </a:p>
            </p:txBody>
          </p:sp>
        </mc:Fallback>
      </mc:AlternateContent>
      <p:pic>
        <p:nvPicPr>
          <p:cNvPr id="27" name="Espace réservé du contenu 26" descr="Une image contenant texte, ligne, capture d’écran, diagramme&#10;&#10;Description générée automatiquement">
            <a:extLst>
              <a:ext uri="{FF2B5EF4-FFF2-40B4-BE49-F238E27FC236}">
                <a16:creationId xmlns:a16="http://schemas.microsoft.com/office/drawing/2014/main" id="{3D298A51-CEE4-998D-ED67-577EDA0BD24D}"/>
              </a:ext>
            </a:extLst>
          </p:cNvPr>
          <p:cNvPicPr>
            <a:picLocks noGrp="1" noChangeAspect="1"/>
          </p:cNvPicPr>
          <p:nvPr>
            <p:ph sz="half" idx="2"/>
          </p:nvPr>
        </p:nvPicPr>
        <p:blipFill>
          <a:blip r:embed="rId5"/>
          <a:stretch>
            <a:fillRect/>
          </a:stretch>
        </p:blipFill>
        <p:spPr>
          <a:xfrm>
            <a:off x="1079500" y="1487488"/>
            <a:ext cx="4186237" cy="2790825"/>
          </a:xfrm>
        </p:spPr>
      </p:pic>
      <p:pic>
        <p:nvPicPr>
          <p:cNvPr id="6" name="Espace réservé du contenu 5" descr="Une image contenant texte, ligne, capture d’écran, diagramme&#10;&#10;Description générée automatiquement">
            <a:extLst>
              <a:ext uri="{FF2B5EF4-FFF2-40B4-BE49-F238E27FC236}">
                <a16:creationId xmlns:a16="http://schemas.microsoft.com/office/drawing/2014/main" id="{FD126D86-D5FA-6C02-144E-C96CD45F32A1}"/>
              </a:ext>
            </a:extLst>
          </p:cNvPr>
          <p:cNvPicPr>
            <a:picLocks noGrp="1" noChangeAspect="1"/>
          </p:cNvPicPr>
          <p:nvPr>
            <p:ph sz="quarter" idx="4"/>
          </p:nvPr>
        </p:nvPicPr>
        <p:blipFill>
          <a:blip r:embed="rId6"/>
          <a:stretch>
            <a:fillRect/>
          </a:stretch>
        </p:blipFill>
        <p:spPr>
          <a:xfrm>
            <a:off x="6467475" y="1487488"/>
            <a:ext cx="4186237" cy="2790825"/>
          </a:xfrm>
        </p:spPr>
      </p:pic>
      <p:cxnSp>
        <p:nvCxnSpPr>
          <p:cNvPr id="12" name="Connecteur droit 11">
            <a:extLst>
              <a:ext uri="{FF2B5EF4-FFF2-40B4-BE49-F238E27FC236}">
                <a16:creationId xmlns:a16="http://schemas.microsoft.com/office/drawing/2014/main" id="{E9E03D17-EFE8-FE1A-AFC0-4A45CF2C72DD}"/>
              </a:ext>
            </a:extLst>
          </p:cNvPr>
          <p:cNvCxnSpPr/>
          <p:nvPr/>
        </p:nvCxnSpPr>
        <p:spPr>
          <a:xfrm flipH="1">
            <a:off x="8523514" y="3657600"/>
            <a:ext cx="19158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73177FD7-244B-40E5-1460-16B842ECA0AD}"/>
              </a:ext>
            </a:extLst>
          </p:cNvPr>
          <p:cNvCxnSpPr>
            <a:cxnSpLocks/>
          </p:cNvCxnSpPr>
          <p:nvPr/>
        </p:nvCxnSpPr>
        <p:spPr>
          <a:xfrm>
            <a:off x="10439400" y="1741714"/>
            <a:ext cx="0" cy="1915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9128ADBD-5D9E-703F-7C3E-D10CAA8FABAA}"/>
              </a:ext>
            </a:extLst>
          </p:cNvPr>
          <p:cNvCxnSpPr>
            <a:cxnSpLocks/>
          </p:cNvCxnSpPr>
          <p:nvPr/>
        </p:nvCxnSpPr>
        <p:spPr>
          <a:xfrm>
            <a:off x="8523514" y="2394857"/>
            <a:ext cx="0" cy="12627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AF51DC9-06A3-41AC-3EBC-E5D180661121}"/>
              </a:ext>
            </a:extLst>
          </p:cNvPr>
          <p:cNvSpPr/>
          <p:nvPr/>
        </p:nvSpPr>
        <p:spPr>
          <a:xfrm>
            <a:off x="3069771" y="2394857"/>
            <a:ext cx="1153886" cy="125749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F8A83BC2-9330-7A10-0131-D124E8E5D06D}"/>
              </a:ext>
            </a:extLst>
          </p:cNvPr>
          <p:cNvSpPr txBox="1"/>
          <p:nvPr/>
        </p:nvSpPr>
        <p:spPr>
          <a:xfrm>
            <a:off x="4978927" y="2484994"/>
            <a:ext cx="1351189" cy="1077218"/>
          </a:xfrm>
          <a:prstGeom prst="rect">
            <a:avLst/>
          </a:prstGeom>
          <a:noFill/>
        </p:spPr>
        <p:txBody>
          <a:bodyPr wrap="square" rtlCol="0">
            <a:spAutoFit/>
          </a:bodyPr>
          <a:lstStyle/>
          <a:p>
            <a:pPr algn="ctr"/>
            <a:r>
              <a:rPr lang="fr-FR" sz="1600" b="1">
                <a:solidFill>
                  <a:srgbClr val="FF0000"/>
                </a:solidFill>
              </a:rPr>
              <a:t>Points utilisés pour le calcul de l’ordre</a:t>
            </a:r>
          </a:p>
        </p:txBody>
      </p:sp>
      <p:cxnSp>
        <p:nvCxnSpPr>
          <p:cNvPr id="31" name="Connecteur droit avec flèche 30">
            <a:extLst>
              <a:ext uri="{FF2B5EF4-FFF2-40B4-BE49-F238E27FC236}">
                <a16:creationId xmlns:a16="http://schemas.microsoft.com/office/drawing/2014/main" id="{B5B816B5-6FBE-4452-338B-91B8F481EEFB}"/>
              </a:ext>
            </a:extLst>
          </p:cNvPr>
          <p:cNvCxnSpPr/>
          <p:nvPr/>
        </p:nvCxnSpPr>
        <p:spPr>
          <a:xfrm flipH="1">
            <a:off x="4336305" y="3003817"/>
            <a:ext cx="6426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58D84E6A-A5E6-0D1E-2FE6-C262514D911C}"/>
              </a:ext>
            </a:extLst>
          </p:cNvPr>
          <p:cNvCxnSpPr>
            <a:cxnSpLocks/>
          </p:cNvCxnSpPr>
          <p:nvPr/>
        </p:nvCxnSpPr>
        <p:spPr>
          <a:xfrm>
            <a:off x="6296098" y="3003817"/>
            <a:ext cx="222741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39771"/>
      </p:ext>
    </p:extLst>
  </p:cSld>
  <p:clrMapOvr>
    <a:masterClrMapping/>
  </p:clrMapOvr>
</p:sld>
</file>

<file path=ppt/theme/theme1.xml><?xml version="1.0" encoding="utf-8"?>
<a:theme xmlns:a="http://schemas.openxmlformats.org/drawingml/2006/main" name="Cosin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d3e7a31-f5a4-4a6e-82b6-19ae41421650">
      <Terms xmlns="http://schemas.microsoft.com/office/infopath/2007/PartnerControls"/>
    </lcf76f155ced4ddcb4097134ff3c332f>
    <TaxCatchAll xmlns="aea21990-77ad-46e7-8ebe-d6d4bb6cbe4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357B86116DD546BFD78BE3083F6C7F" ma:contentTypeVersion="10" ma:contentTypeDescription="Crée un document." ma:contentTypeScope="" ma:versionID="ce938f535115030fbe88a4aa05b416fd">
  <xsd:schema xmlns:xsd="http://www.w3.org/2001/XMLSchema" xmlns:xs="http://www.w3.org/2001/XMLSchema" xmlns:p="http://schemas.microsoft.com/office/2006/metadata/properties" xmlns:ns2="5d3e7a31-f5a4-4a6e-82b6-19ae41421650" xmlns:ns3="aea21990-77ad-46e7-8ebe-d6d4bb6cbe47" targetNamespace="http://schemas.microsoft.com/office/2006/metadata/properties" ma:root="true" ma:fieldsID="183b3f6edf3f541f0dfd1212e877cf81" ns2:_="" ns3:_="">
    <xsd:import namespace="5d3e7a31-f5a4-4a6e-82b6-19ae41421650"/>
    <xsd:import namespace="aea21990-77ad-46e7-8ebe-d6d4bb6cbe4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3e7a31-f5a4-4a6e-82b6-19ae414216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af476608-de7c-404e-abc8-afb03e5b2eac"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a21990-77ad-46e7-8ebe-d6d4bb6cbe4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cb5163f-e4c9-4cd3-937c-4a9156bfbebb}" ma:internalName="TaxCatchAll" ma:showField="CatchAllData" ma:web="aea21990-77ad-46e7-8ebe-d6d4bb6cbe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643714-8B50-417C-8DED-803E3EA33BB2}">
  <ds:schemaRefs>
    <ds:schemaRef ds:uri="5d3e7a31-f5a4-4a6e-82b6-19ae41421650"/>
    <ds:schemaRef ds:uri="aea21990-77ad-46e7-8ebe-d6d4bb6cbe4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8319047-F077-4F29-9B5A-009AE9972FD2}">
  <ds:schemaRefs>
    <ds:schemaRef ds:uri="5d3e7a31-f5a4-4a6e-82b6-19ae41421650"/>
    <ds:schemaRef ds:uri="aea21990-77ad-46e7-8ebe-d6d4bb6cbe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A05CCE8-2DD2-4E76-ABEB-6585CCD86F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8</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CosineVTI</vt:lpstr>
      <vt:lpstr>Devoir 2 – Vérification de code - MMS  MEC8211 – Vérification et validation en modélisation numérique</vt:lpstr>
      <vt:lpstr>A. Présentation du problème et discrétisation</vt:lpstr>
      <vt:lpstr>A. Comparaison avec COMSOL Multiphysics</vt:lpstr>
      <vt:lpstr>A. Comparaison avec COMSOL Multiphysics</vt:lpstr>
      <vt:lpstr>A. Comparaison avec COMSOL Multiphysics</vt:lpstr>
      <vt:lpstr>B. Solution MMS </vt:lpstr>
      <vt:lpstr>B. Solution MMS (Suite)</vt:lpstr>
      <vt:lpstr>B. MMS - Convergence Spatiale</vt:lpstr>
      <vt:lpstr>B. MMS - Convergence Spatiale - Bis</vt:lpstr>
      <vt:lpstr>B. MMS - Convergence Temporelle</vt:lpstr>
      <vt:lpstr>C. Conclusion sur les méthodes étudiées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Amishga Alphonius</dc:creator>
  <cp:revision>1</cp:revision>
  <dcterms:created xsi:type="dcterms:W3CDTF">2023-01-14T19:02:52Z</dcterms:created>
  <dcterms:modified xsi:type="dcterms:W3CDTF">2024-03-07T03:58:35Z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0x01010086357B86116DD546BFD78BE3083F6C7F</vt:lpwstr>
  </property>
  <property fmtid="{D5CDD505-2E9C-101B-9397-08002B2CF9AE}" pid="3" name="MediaServiceImageTags">
    <vt:lpwstr/>
  </property>
</Properties>
</file>